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8" r:id="rId2"/>
    <p:sldId id="260" r:id="rId3"/>
    <p:sldId id="267" r:id="rId4"/>
    <p:sldId id="276" r:id="rId5"/>
    <p:sldId id="269" r:id="rId6"/>
    <p:sldId id="271" r:id="rId7"/>
    <p:sldId id="272" r:id="rId8"/>
    <p:sldId id="273" r:id="rId9"/>
    <p:sldId id="275" r:id="rId10"/>
    <p:sldId id="277" r:id="rId11"/>
    <p:sldId id="278" r:id="rId12"/>
    <p:sldId id="279" r:id="rId13"/>
    <p:sldId id="280" r:id="rId14"/>
    <p:sldId id="281" r:id="rId15"/>
    <p:sldId id="263" r:id="rId16"/>
    <p:sldId id="264" r:id="rId17"/>
    <p:sldId id="265" r:id="rId18"/>
    <p:sldId id="262" r:id="rId19"/>
    <p:sldId id="2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48" d="100"/>
          <a:sy n="48" d="100"/>
        </p:scale>
        <p:origin x="-5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2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bg2">
                <a:tint val="94000"/>
                <a:shade val="94000"/>
                <a:satMod val="128000"/>
                <a:lumMod val="100000"/>
              </a:schemeClr>
            </a:gs>
            <a:gs pos="100000">
              <a:schemeClr val="bg2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728192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>МИНИСТЕРСТВО ОБРАЗОВАНИЯ И НАУКИ РЕСПУБЛИКИ ХАКАСИЯ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>Государственное бюджетное образовательное учреждение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>Республики Хакасия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>среднего профессионального образования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>«Черногорский механико-технологический техникум»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+mn-cs"/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877272"/>
            <a:ext cx="6408712" cy="720079"/>
          </a:xfrm>
        </p:spPr>
        <p:txBody>
          <a:bodyPr>
            <a:normAutofit fontScale="92500" lnSpcReduction="10000"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Банных Татьяна Владимировна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47" y="1772816"/>
            <a:ext cx="7344816" cy="38884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5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620688"/>
            <a:ext cx="3960440" cy="56109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1.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помощью отрезка деревянной шпажки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соединяем 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донышки двух горшков – вставьте палочку в отверстия и зафиксируйте с помощью клеевого пистолета внутри каждого из горшков.</a:t>
            </a:r>
            <a:b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60440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9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6641"/>
            <a:ext cx="3816424" cy="61150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360"/>
              </a:spcBef>
              <a:spcAft>
                <a:spcPts val="720"/>
              </a:spcAft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2.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Из веревки или ленты делаем  заготовки для будущих ручек  и ножек человечка. Приклеиваем  руки и ноги к туловищу. Ноги приклеиваем  изнутри нижнего горшка,  а руки вклеиваем в образовавшиеся при склеивании донышек отверстия. </a:t>
            </a:r>
            <a:b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20583" b="7620"/>
          <a:stretch/>
        </p:blipFill>
        <p:spPr bwMode="auto">
          <a:xfrm>
            <a:off x="515414" y="548679"/>
            <a:ext cx="3840562" cy="56909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0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338328"/>
            <a:ext cx="3600400" cy="597099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3. 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На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одном горшке (голове) делаем лицо, наклеиваем готовые глазки или нарисуем красками.   На  втором – (туловище) делаем платье или комбинезон  или  просто декорируем различными элементами.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r="10964" b="7664"/>
          <a:stretch/>
        </p:blipFill>
        <p:spPr bwMode="auto">
          <a:xfrm>
            <a:off x="251520" y="404664"/>
            <a:ext cx="4104456" cy="5970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5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16642"/>
            <a:ext cx="3384376" cy="479653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4.  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Делаем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волосы   кукле из  пакли  или соломы.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Из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пластика делаем туфельки  и ладошки </a:t>
            </a:r>
            <a:b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" r="7708" b="6270"/>
          <a:stretch/>
        </p:blipFill>
        <p:spPr bwMode="auto">
          <a:xfrm>
            <a:off x="2699790" y="2204864"/>
            <a:ext cx="3167609" cy="42647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r="5274" b="7385"/>
          <a:stretch/>
        </p:blipFill>
        <p:spPr bwMode="auto">
          <a:xfrm>
            <a:off x="178024" y="188638"/>
            <a:ext cx="2987824" cy="42343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8328"/>
            <a:ext cx="8496944" cy="129047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Приложив фантазию и выдумку  можно создать и целую семью горшечных человечков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959"/>
            <a:ext cx="432911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86" y="1772816"/>
            <a:ext cx="357187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" y="32725"/>
            <a:ext cx="2833630" cy="3995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977">
            <a:off x="2621316" y="797028"/>
            <a:ext cx="3631360" cy="53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49759"/>
            <a:ext cx="2925763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6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55" y="1844824"/>
            <a:ext cx="4529945" cy="3393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18526"/>
            <a:ext cx="5331086" cy="338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" y="3431501"/>
            <a:ext cx="51212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6" r="20897" b="1737"/>
          <a:stretch/>
        </p:blipFill>
        <p:spPr bwMode="auto">
          <a:xfrm>
            <a:off x="-47837" y="0"/>
            <a:ext cx="3107669" cy="48997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r="22695" b="-2411"/>
          <a:stretch/>
        </p:blipFill>
        <p:spPr bwMode="auto">
          <a:xfrm>
            <a:off x="3059833" y="332655"/>
            <a:ext cx="2880320" cy="5106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r="10550" b="2748"/>
          <a:stretch/>
        </p:blipFill>
        <p:spPr bwMode="auto">
          <a:xfrm>
            <a:off x="6030685" y="980728"/>
            <a:ext cx="3091544" cy="5454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8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446"/>
            <a:ext cx="3145417" cy="207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077"/>
            <a:ext cx="2909916" cy="196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28590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65" y="4104648"/>
            <a:ext cx="17065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16" y="2132450"/>
            <a:ext cx="28590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862" y="1527323"/>
            <a:ext cx="201771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53" y="4165883"/>
            <a:ext cx="2616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712968" cy="2664296"/>
          </a:xfrm>
        </p:spPr>
        <p:txBody>
          <a:bodyPr>
            <a:prstTxWarp prst="textDe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Успехов </a:t>
            </a: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вам </a:t>
            </a: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во всём!</a:t>
            </a:r>
            <a:endParaRPr lang="ru-RU" b="1" dirty="0">
              <a:ln/>
              <a:solidFill>
                <a:schemeClr val="accent3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1368152" cy="135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1607">
            <a:off x="1512754" y="3912217"/>
            <a:ext cx="1902119" cy="164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849">
            <a:off x="5508104" y="4005064"/>
            <a:ext cx="226103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80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 tmFilter="0, 0; .2, .5; .8, .5; 1, 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0" tmFilter="0, 0; .2, .5; .8, .5; 1, 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0" autoRev="1" fill="hold"/>
                                        <p:tgtEl>
                                          <p:spTgt spid="18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0" tmFilter="0, 0; .2, .5; .8, .5; 1, 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0" autoRev="1" fill="hold"/>
                                        <p:tgtEl>
                                          <p:spTgt spid="184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1838" y="311839"/>
            <a:ext cx="8352928" cy="2088232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ru-RU" sz="5400" b="1" i="0" u="none" strike="noStrike" kern="0" cap="none" spc="0" normalizeH="0" baseline="0" noProof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МАСТЕР-КЛАСС</a:t>
            </a:r>
          </a:p>
          <a:p>
            <a:pPr lvl="0" algn="ctr">
              <a:defRPr/>
            </a:pPr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ru-RU" sz="54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Куклы из цветочных горшков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».</a:t>
            </a:r>
            <a:endParaRPr kumimoji="0" lang="ru-RU" sz="5400" b="1" i="0" u="none" strike="noStrike" kern="0" cap="none" spc="0" normalizeH="0" baseline="0" noProof="0" dirty="0" smtClean="0">
              <a:ln/>
              <a:solidFill>
                <a:schemeClr val="accent3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1322">
            <a:off x="93667" y="2286467"/>
            <a:ext cx="2841057" cy="41942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230" y="2324241"/>
            <a:ext cx="2913151" cy="41187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057">
            <a:off x="5930177" y="2278125"/>
            <a:ext cx="2987533" cy="4443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0" y="1467069"/>
            <a:ext cx="6092147" cy="3866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31" y="3617640"/>
            <a:ext cx="4320480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4"/>
            <a:ext cx="7632848" cy="92333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Calibri"/>
              </a:rPr>
              <a:t>Виды цветочных горшков </a:t>
            </a:r>
            <a:endParaRPr lang="ru-RU" sz="5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Вариант 1</a:t>
            </a:r>
            <a:b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«Садовый человечек»</a:t>
            </a:r>
            <a:endParaRPr lang="ru-RU" b="1" dirty="0">
              <a:ln/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412777"/>
            <a:ext cx="4608512" cy="529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404664"/>
            <a:ext cx="4104456" cy="56829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Calibri"/>
              </a:rPr>
              <a:t>Шаг 1.</a:t>
            </a:r>
            <a:r>
              <a:rPr lang="ru-RU" sz="2400" b="1" u="sng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Calibri"/>
              </a:rPr>
              <a:t/>
            </a:r>
            <a:br>
              <a:rPr lang="ru-RU" sz="2400" b="1" u="sng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Calibri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Calibri"/>
              </a:rPr>
              <a:t>Делаем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Calibri"/>
              </a:rPr>
              <a:t>заготовки ножек и ручек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Продеваем проволоку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сквозь дренажное отверстие первого горшка.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Ф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иксируйте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конец, намотав его на деревянную палочку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. Собираем цепочку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из горшков, фиксируя каждый из них описанным способом.</a:t>
            </a:r>
            <a:b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endParaRPr lang="ru-RU" sz="24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64" y="1319875"/>
            <a:ext cx="507206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548680"/>
            <a:ext cx="3754760" cy="56166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2</a:t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Собрав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таким образом ручки,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соединяем их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 туловищем.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Продевая обе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проволоки сквозь дренажное отверстие большого горшка и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закрепляем 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концы описанным выше способом. Фиксатор должен упираться в дно с внутренней стороны горшка. </a:t>
            </a: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8"/>
          <a:stretch/>
        </p:blipFill>
        <p:spPr bwMode="auto">
          <a:xfrm>
            <a:off x="43105" y="1556792"/>
            <a:ext cx="5032516" cy="38884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3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2656"/>
            <a:ext cx="3816424" cy="61926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3. 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Складываем голову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 туловищем донышко к донышку. Проволоку ножек 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продеваем  </a:t>
            </a: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снизу вверх,  сквозь оба горшка, последовательно закрепив ее сначала изнутри «туловища», затем изнутри «головы». Для надежности голову и туловище можно соединить между собой клеем.</a:t>
            </a:r>
            <a:b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 bwMode="auto">
          <a:xfrm>
            <a:off x="395536" y="908720"/>
            <a:ext cx="4367830" cy="540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9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38328"/>
            <a:ext cx="3610744" cy="5754968"/>
          </a:xfrm>
        </p:spPr>
        <p:txBody>
          <a:bodyPr>
            <a:normAutofit/>
          </a:bodyPr>
          <a:lstStyle/>
          <a:p>
            <a:r>
              <a:rPr lang="ru-RU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Шаг 4.  </a:t>
            </a: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Человечек </a:t>
            </a:r>
            <a:r>
              <a:rPr lang="ru-RU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готов! </a:t>
            </a: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/>
            </a:r>
            <a:b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Теперь </a:t>
            </a:r>
            <a:r>
              <a:rPr lang="ru-RU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нужно нарисовать мордашку и добавить декоративные элементы</a:t>
            </a: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.</a:t>
            </a:r>
            <a:b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</a:b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9" t="29109" b="-323"/>
          <a:stretch/>
        </p:blipFill>
        <p:spPr bwMode="auto">
          <a:xfrm>
            <a:off x="467544" y="332656"/>
            <a:ext cx="4032448" cy="6118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1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632848" cy="1224136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Вариант 2</a:t>
            </a:r>
            <a:br>
              <a:rPr lang="ru-RU" sz="4000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Садовый человечек»</a:t>
            </a:r>
            <a:b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endParaRPr lang="ru-RU" b="1" dirty="0">
              <a:ln/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602163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3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6F94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822</TotalTime>
  <Words>65</Words>
  <Application>Microsoft Office PowerPoint</Application>
  <PresentationFormat>Экран (4:3)</PresentationFormat>
  <Paragraphs>18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МИНИСТЕРСТВО ОБРАЗОВАНИЯ И НАУКИ РЕСПУБЛИКИ ХАКАСИЯ Государственное бюджетное образовательное учреждение  Республики Хакасия  среднего профессионального образования «Черногорский механико-технологический техникум» </vt:lpstr>
      <vt:lpstr>Презентация PowerPoint</vt:lpstr>
      <vt:lpstr>Презентация PowerPoint</vt:lpstr>
      <vt:lpstr>Вариант 1 «Садовый человечек»</vt:lpstr>
      <vt:lpstr>Шаг 1. Делаем заготовки ножек и ручек  Продеваем проволоку сквозь дренажное отверстие первого горшка. Фиксируйте конец, намотав его на деревянную палочку . Собираем цепочку из горшков, фиксируя каждый из них описанным способом. </vt:lpstr>
      <vt:lpstr>Шаг 2 Собрав таким образом ручки, соединяем их с туловищем. Продевая обе проволоки сквозь дренажное отверстие большого горшка и закрепляем  концы описанным выше способом. Фиксатор должен упираться в дно с внутренней стороны горшка. </vt:lpstr>
      <vt:lpstr>Шаг 3.   Складываем голову с туловищем донышко к донышку. Проволоку ножек продеваем  снизу вверх,  сквозь оба горшка, последовательно закрепив ее сначала изнутри «туловища», затем изнутри «головы». Для надежности голову и туловище можно соединить между собой клеем. </vt:lpstr>
      <vt:lpstr>Шаг 4.   Человечек готов!  Теперь нужно нарисовать мордашку и добавить декоративные элементы. </vt:lpstr>
      <vt:lpstr>Вариант 2 «Садовый человечек» </vt:lpstr>
      <vt:lpstr>Шаг 1.  С помощью отрезка деревянной шпажки соединяем  донышки двух горшков – вставьте палочку в отверстия и зафиксируйте с помощью клеевого пистолета внутри каждого из горшков. </vt:lpstr>
      <vt:lpstr>Шаг 2.   Из веревки или ленты делаем  заготовки для будущих ручек  и ножек человечка. Приклеиваем  руки и ноги к туловищу. Ноги приклеиваем  изнутри нижнего горшка,  а руки вклеиваем в образовавшиеся при склеивании донышек отверстия.  </vt:lpstr>
      <vt:lpstr>Шаг 3.   На одном горшке (голове) делаем лицо, наклеиваем готовые глазки или нарисуем красками.   На  втором – (туловище) делаем платье или комбинезон  или  просто декорируем различными элементами. </vt:lpstr>
      <vt:lpstr>Шаг 4.    Делаем волосы   кукле из  пакли  или соломы.  Из пластика делаем туфельки  и ладошки  </vt:lpstr>
      <vt:lpstr>Приложив фантазию и выдумку  можно создать и целую семью горшечных человечков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 вам во всём!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40</cp:revision>
  <dcterms:created xsi:type="dcterms:W3CDTF">2014-10-22T18:59:22Z</dcterms:created>
  <dcterms:modified xsi:type="dcterms:W3CDTF">2014-10-25T00:18:09Z</dcterms:modified>
</cp:coreProperties>
</file>