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7" r:id="rId8"/>
    <p:sldId id="268" r:id="rId9"/>
    <p:sldId id="271" r:id="rId10"/>
    <p:sldId id="272" r:id="rId11"/>
    <p:sldId id="273" r:id="rId12"/>
    <p:sldId id="274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3817-AF66-4A6E-831B-A8E4A892D7B5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DA18-611A-4B7D-8959-A8627A6F2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61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03817-AF66-4A6E-831B-A8E4A892D7B5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EDA18-611A-4B7D-8959-A8627A6F2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41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3225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500" smtClean="0">
                <a:solidFill>
                  <a:srgbClr val="660033"/>
                </a:solidFill>
              </a:rPr>
              <a:t>«Матренин двор»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0137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900" smtClean="0">
                <a:solidFill>
                  <a:srgbClr val="660033"/>
                </a:solidFill>
              </a:rPr>
              <a:t>«Матренин двор»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b="9448"/>
          <a:stretch/>
        </p:blipFill>
        <p:spPr>
          <a:xfrm>
            <a:off x="107504" y="4365104"/>
            <a:ext cx="3960440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811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Один день из жизни</a:t>
            </a:r>
            <a:br>
              <a:rPr lang="ru-RU" sz="3200" b="1" smtClean="0">
                <a:solidFill>
                  <a:srgbClr val="FF0000"/>
                </a:solidFill>
              </a:rPr>
            </a:br>
            <a:r>
              <a:rPr lang="ru-RU" sz="3200" b="1" smtClean="0">
                <a:solidFill>
                  <a:srgbClr val="FF0000"/>
                </a:solidFill>
              </a:rPr>
              <a:t>Матрёны Васильевны</a:t>
            </a:r>
            <a:endParaRPr lang="ru-RU" sz="3200" b="1" dirty="0" smtClean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0938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660033"/>
                </a:solidFill>
              </a:rPr>
              <a:t>«Матренин двор»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7109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</a:rPr>
              <a:t>Выводы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1448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FF3399"/>
                </a:solidFill>
              </a:rPr>
              <a:t>Корни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30664"/>
      </p:ext>
    </p:extLst>
  </p:cSld>
  <p:clrMapOvr>
    <a:masterClrMapping/>
  </p:clrMapOvr>
  <p:transition spd="slow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i="1" smtClean="0">
                <a:solidFill>
                  <a:srgbClr val="990033"/>
                </a:solidFill>
              </a:rPr>
              <a:t>Студенческие годы</a:t>
            </a:r>
            <a:br>
              <a:rPr lang="ru-RU" sz="4000" b="1" i="1" smtClean="0">
                <a:solidFill>
                  <a:srgbClr val="990033"/>
                </a:solidFill>
              </a:rPr>
            </a:br>
            <a:r>
              <a:rPr lang="ru-RU" sz="3200" b="1" i="1" smtClean="0">
                <a:solidFill>
                  <a:srgbClr val="990033"/>
                </a:solidFill>
              </a:rPr>
              <a:t>Ростовский государственный университет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3024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4013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i="1" smtClean="0">
                <a:solidFill>
                  <a:srgbClr val="990033"/>
                </a:solidFill>
              </a:rPr>
              <a:t>1970 год. Нобелевская премия: </a:t>
            </a:r>
            <a:r>
              <a:rPr lang="ru-RU" sz="3200" b="1" i="1" smtClean="0">
                <a:solidFill>
                  <a:srgbClr val="990033"/>
                </a:solidFill>
              </a:rPr>
              <a:t>Неслыханная травля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724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i="1" smtClean="0">
                <a:solidFill>
                  <a:srgbClr val="990033"/>
                </a:solidFill>
              </a:rPr>
              <a:t>1965-1973 «Архипелаг ГУЛаг»: </a:t>
            </a:r>
            <a:br>
              <a:rPr lang="ru-RU" sz="4000" b="1" i="1" smtClean="0">
                <a:solidFill>
                  <a:srgbClr val="990033"/>
                </a:solidFill>
              </a:rPr>
            </a:br>
            <a:r>
              <a:rPr lang="ru-RU" sz="2000" b="1" i="1" smtClean="0">
                <a:solidFill>
                  <a:srgbClr val="990033"/>
                </a:solidFill>
              </a:rPr>
              <a:t>«</a:t>
            </a:r>
            <a:r>
              <a:rPr lang="ru-RU" sz="2400" b="1" i="1" smtClean="0">
                <a:solidFill>
                  <a:srgbClr val="990033"/>
                </a:solidFill>
              </a:rPr>
              <a:t>Опыт художественного исследования»</a:t>
            </a:r>
            <a:br>
              <a:rPr lang="ru-RU" sz="2400" b="1" i="1" smtClean="0">
                <a:solidFill>
                  <a:srgbClr val="990033"/>
                </a:solidFill>
              </a:rPr>
            </a:br>
            <a:r>
              <a:rPr lang="ru-RU" sz="2400" b="1" i="1" smtClean="0">
                <a:solidFill>
                  <a:srgbClr val="990033"/>
                </a:solidFill>
              </a:rPr>
              <a:t> государственной системы уничтожения людей в СССР</a:t>
            </a:r>
            <a:endParaRPr lang="ru-RU" sz="4000" b="1" i="1" smtClean="0">
              <a:solidFill>
                <a:srgbClr val="990033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-23432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27101"/>
            <a:ext cx="216024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6096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0237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5940152" y="4869160"/>
            <a:ext cx="2564160" cy="185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6299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900" smtClean="0">
                <a:solidFill>
                  <a:srgbClr val="660033"/>
                </a:solidFill>
              </a:rPr>
              <a:t>«Матренин двор»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r="7226" b="36940"/>
          <a:stretch/>
        </p:blipFill>
        <p:spPr>
          <a:xfrm>
            <a:off x="26060" y="-1"/>
            <a:ext cx="2889755" cy="141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5328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37</Words>
  <Application>Microsoft Office PowerPoint</Application>
  <PresentationFormat>Экран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Корни</vt:lpstr>
      <vt:lpstr>Студенческие годы Ростовский государственный университет</vt:lpstr>
      <vt:lpstr>Презентация PowerPoint</vt:lpstr>
      <vt:lpstr>1970 год. Нобелевская премия: Неслыханная травля</vt:lpstr>
      <vt:lpstr>1965-1973 «Архипелаг ГУЛаг»:  «Опыт художественного исследования»  государственной системы уничтожения людей в СССР</vt:lpstr>
      <vt:lpstr>Презентация PowerPoint</vt:lpstr>
      <vt:lpstr>Презентация PowerPoint</vt:lpstr>
      <vt:lpstr>«Матренин двор»</vt:lpstr>
      <vt:lpstr>«Матренин двор»</vt:lpstr>
      <vt:lpstr>«Матренин двор»</vt:lpstr>
      <vt:lpstr>Один день из жизни Матрёны Васильевны</vt:lpstr>
      <vt:lpstr>«Матренин двор»</vt:lpstr>
      <vt:lpstr>Выводы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и творчество Александра Исаевича Солженицына</dc:title>
  <dc:creator>1</dc:creator>
  <cp:lastModifiedBy>1</cp:lastModifiedBy>
  <cp:revision>7</cp:revision>
  <dcterms:created xsi:type="dcterms:W3CDTF">2019-10-05T02:29:24Z</dcterms:created>
  <dcterms:modified xsi:type="dcterms:W3CDTF">2019-10-05T02:56:46Z</dcterms:modified>
</cp:coreProperties>
</file>