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AD67E-334E-463E-97BD-80E8D1E4267C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E38D44-5CFC-4604-A7BA-4B25EA13E8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61048"/>
            <a:ext cx="3168352" cy="2073617"/>
          </a:xfrm>
        </p:spPr>
        <p:txBody>
          <a:bodyPr/>
          <a:lstStyle/>
          <a:p>
            <a:r>
              <a:rPr lang="ru-RU" dirty="0" smtClean="0"/>
              <a:t>Выполнил</a:t>
            </a:r>
          </a:p>
          <a:p>
            <a:r>
              <a:rPr lang="ru-RU" dirty="0" smtClean="0"/>
              <a:t>ученик 1 класса «В»</a:t>
            </a:r>
          </a:p>
          <a:p>
            <a:r>
              <a:rPr lang="ru-RU" dirty="0" err="1" smtClean="0"/>
              <a:t>Дакелин</a:t>
            </a:r>
            <a:r>
              <a:rPr lang="ru-RU" dirty="0" smtClean="0"/>
              <a:t> Максим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25202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Белая магия:</a:t>
            </a:r>
            <a:br>
              <a:rPr lang="ru-RU" dirty="0" smtClean="0"/>
            </a:br>
            <a:r>
              <a:rPr lang="ru-RU" dirty="0" smtClean="0"/>
              <a:t>всё о снежинках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0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511">
        <p:dissolve/>
      </p:transition>
    </mc:Choice>
    <mc:Fallback>
      <p:transition spd="slow" advTm="451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5760640" cy="48944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Снежинки </a:t>
            </a:r>
            <a:r>
              <a:rPr lang="ru-RU" sz="2400" dirty="0">
                <a:effectLst/>
              </a:rPr>
              <a:t>практически невесомые, ее вес около миллиграмма, очень крупные снежинки 2-3 мг</a:t>
            </a:r>
            <a:r>
              <a:rPr lang="ru-RU" sz="2400" dirty="0" smtClean="0">
                <a:effectLst/>
              </a:rPr>
              <a:t>. </a:t>
            </a:r>
            <a:r>
              <a:rPr lang="ru-RU" sz="2400" dirty="0">
                <a:effectLst/>
              </a:rPr>
              <a:t>Хоть отдельно каждая по себе снежинка практически невесома, однако миллиарды снежинок могут оказать влияние на скорость вращения Земли, так как во время зимы масса земного шара значительно увеличивается из-за снежного покрова.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pic>
        <p:nvPicPr>
          <p:cNvPr id="5" name="Объект 4" descr="G:\животные\мне\P212312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227811" cy="22070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Объект 5" descr="G:\животные\мне\1196446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182091" cy="21488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968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555">
        <p:dissolve/>
      </p:transition>
    </mc:Choice>
    <mc:Fallback>
      <p:transition spd="slow" advTm="4255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36912"/>
            <a:ext cx="493895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Цвет снежинок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3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96">
        <p:dissolve/>
      </p:transition>
    </mc:Choice>
    <mc:Fallback>
      <p:transition spd="slow" advTm="389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5" cy="25202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 Если </a:t>
            </a:r>
            <a:r>
              <a:rPr lang="ru-RU" sz="2400" dirty="0">
                <a:effectLst/>
              </a:rPr>
              <a:t>снежинка – это нагромождение кристалликов, то почему же они не прозрачные? </a:t>
            </a:r>
            <a:r>
              <a:rPr lang="ru-RU" sz="2400" dirty="0" smtClean="0">
                <a:effectLst/>
              </a:rPr>
              <a:t>Снег </a:t>
            </a:r>
            <a:r>
              <a:rPr lang="ru-RU" sz="2400" dirty="0">
                <a:effectLst/>
              </a:rPr>
              <a:t>белый потому, что снежинки на 95% состоят из воздуха. При этом всевозможные лучи света попросту отражаются от границы кристаллов льда с воздухом и рассеиваются.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572396" cy="338967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136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3452">
        <p:dissolve/>
      </p:transition>
    </mc:Choice>
    <mc:Fallback>
      <p:transition spd="slow" advTm="2345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492896"/>
            <a:ext cx="410445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Скрип снега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68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409">
        <p:dissolve/>
      </p:transition>
    </mc:Choice>
    <mc:Fallback>
      <p:transition spd="slow" advTm="440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230425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Скрип </a:t>
            </a:r>
            <a:r>
              <a:rPr lang="ru-RU" sz="2400" dirty="0">
                <a:effectLst/>
              </a:rPr>
              <a:t>снега – это всего лишь шум от раздавливаемых кристалликов снежинок. Человеческое ухо не может воспринять звук одной «сломанной» снежинки. Но мириады раздавленных снежинок создают вполне явственный скрип.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979863" cy="230124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1317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966">
        <p:dissolve/>
      </p:transition>
    </mc:Choice>
    <mc:Fallback>
      <p:transition spd="slow" advTm="3096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492896"/>
            <a:ext cx="4722927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О пользе снега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5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11">
        <p:dissolve/>
      </p:transition>
    </mc:Choice>
    <mc:Fallback>
      <p:transition spd="slow" advTm="391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79" cy="30243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 Снежный покров жизненно </a:t>
            </a:r>
            <a:r>
              <a:rPr lang="ru-RU" sz="2400" dirty="0">
                <a:effectLst/>
              </a:rPr>
              <a:t>важен для растений. Он спасает их от вымерзания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 Снежинки </a:t>
            </a:r>
            <a:r>
              <a:rPr lang="ru-RU" sz="2400" dirty="0">
                <a:effectLst/>
              </a:rPr>
              <a:t>служат хорошую службу и человеку. Они </a:t>
            </a:r>
            <a:r>
              <a:rPr lang="ru-RU" sz="2400" dirty="0" smtClean="0">
                <a:effectLst/>
              </a:rPr>
              <a:t>очищают </a:t>
            </a:r>
            <a:r>
              <a:rPr lang="ru-RU" sz="2400" dirty="0">
                <a:effectLst/>
              </a:rPr>
              <a:t>воздух от пыли и </a:t>
            </a:r>
            <a:r>
              <a:rPr lang="ru-RU" sz="2400" dirty="0" smtClean="0">
                <a:effectLst/>
              </a:rPr>
              <a:t>гари.</a:t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Снег </a:t>
            </a:r>
            <a:r>
              <a:rPr lang="ru-RU" sz="2400" dirty="0">
                <a:effectLst/>
              </a:rPr>
              <a:t>высокой плотности используется в строительстве иглу (домов) у эскимосов.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346450" cy="21818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328704" cy="24934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0404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659">
        <p:dissolve/>
      </p:transition>
    </mc:Choice>
    <mc:Fallback>
      <p:transition spd="slow" advTm="2665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232591" cy="3231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Интересные факты о снеге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6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50">
        <p:dissolve/>
      </p:transition>
    </mc:Choice>
    <mc:Fallback>
      <p:transition spd="slow" advTm="505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72808" cy="230425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Более </a:t>
            </a:r>
            <a:r>
              <a:rPr lang="ru-RU" sz="2400" dirty="0">
                <a:effectLst/>
              </a:rPr>
              <a:t>половины населения Земли никогда в жизни не видели настоящего снега.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546494" cy="41598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3320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767">
        <p:dissolve/>
      </p:transition>
    </mc:Choice>
    <mc:Fallback>
      <p:transition spd="slow" advTm="976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060848"/>
            <a:ext cx="4176463" cy="345432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Снежных </a:t>
            </a:r>
            <a:r>
              <a:rPr lang="ru-RU" sz="2400" dirty="0">
                <a:effectLst/>
              </a:rPr>
              <a:t>баб изначально лепили не для детской забавы, а для того, чтобы умилостивить суровую Зиму.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386088" cy="45434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3277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803">
        <p:dissolve/>
      </p:transition>
    </mc:Choice>
    <mc:Fallback>
      <p:transition spd="slow" advTm="1180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622233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3000" dirty="0" smtClean="0">
                <a:effectLst/>
              </a:rPr>
              <a:t>  Снежинки </a:t>
            </a:r>
            <a:r>
              <a:rPr lang="ru-RU" sz="3000" dirty="0">
                <a:effectLst/>
              </a:rPr>
              <a:t>– одно из самых красивых, сложных и уникальных творений природы. </a:t>
            </a:r>
            <a:r>
              <a:rPr lang="ru-RU" sz="3000" dirty="0" smtClean="0">
                <a:effectLst/>
              </a:rPr>
              <a:t>Давайте рассмотрим как они </a:t>
            </a:r>
            <a:r>
              <a:rPr lang="ru-RU" sz="3000" dirty="0">
                <a:effectLst/>
              </a:rPr>
              <a:t>образуются и из чего состоят?</a:t>
            </a:r>
            <a:br>
              <a:rPr lang="ru-RU" sz="3000" dirty="0">
                <a:effectLst/>
              </a:rPr>
            </a:br>
            <a:endParaRPr lang="ru-RU" sz="3000" dirty="0"/>
          </a:p>
        </p:txBody>
      </p:sp>
      <p:pic>
        <p:nvPicPr>
          <p:cNvPr id="4" name="Объект 3" descr="I:\Download\New_Year_wallpapers_Snowflakes___New_Year_011363__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9" y="2780928"/>
            <a:ext cx="5539415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1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104">
        <p:dissolve/>
      </p:transition>
    </mc:Choice>
    <mc:Fallback>
      <p:transition spd="slow" advTm="1210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78216" cy="128701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Когда </a:t>
            </a:r>
            <a:r>
              <a:rPr lang="ru-RU" sz="2400" dirty="0">
                <a:effectLst/>
              </a:rPr>
              <a:t>снежинки падают на поверхность воды, они «поют», то есть издают очень высокий звук, уловить который человеческое ухо не может. А вот рыбам, по утверждениям ученых, этот звук очень не нравится.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600981" cy="34750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9386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288">
        <p:dissolve/>
      </p:transition>
    </mc:Choice>
    <mc:Fallback>
      <p:transition spd="slow" advTm="1928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320480" cy="18002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На </a:t>
            </a:r>
            <a:r>
              <a:rPr lang="ru-RU" sz="2400" dirty="0">
                <a:effectLst/>
              </a:rPr>
              <a:t>Крайнем Севере снег бывает таким твердым, что звенит как железо, если по нему ударить.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805068" cy="50734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2547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822">
        <p:dissolve/>
      </p:transition>
    </mc:Choice>
    <mc:Fallback>
      <p:transition spd="slow" advTm="98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768752" cy="1512168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На </a:t>
            </a:r>
            <a:r>
              <a:rPr lang="ru-RU" sz="2400" dirty="0">
                <a:effectLst/>
              </a:rPr>
              <a:t>Марсе выпадает как привычный нам снег, так и снег из твёрдой углекислоты, более известный как «сухой » лёд.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633382" cy="34750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514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659">
        <p:dissolve/>
      </p:transition>
    </mc:Choice>
    <mc:Fallback>
      <p:transition spd="slow" advTm="865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512511" cy="2448272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  В </a:t>
            </a:r>
            <a:r>
              <a:rPr lang="ru-RU" sz="2400" dirty="0">
                <a:effectLst/>
              </a:rPr>
              <a:t>Японии на острове Хоккайдо существует единственный в мире музей Снежинок. Музей создан прямо в пещерах. В залах представлены фотографии снежинок в самых разных формах.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712955" cy="20362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1950889" cy="25971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212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057">
        <p:dissolve/>
      </p:transition>
    </mc:Choice>
    <mc:Fallback>
      <p:transition spd="slow" advTm="2105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410445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2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55">
        <p:dissolve/>
      </p:transition>
    </mc:Choice>
    <mc:Fallback>
      <p:transition spd="slow" advTm="415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27363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 Работая </a:t>
            </a:r>
            <a:r>
              <a:rPr lang="ru-RU" sz="2400" dirty="0"/>
              <a:t>над этим проектом, я узнал, что снежинка образуется из кристаллов, сгруппировавшихся вокруг какой-нибудь пылинки. Каждая снежинка имеет шесть граней и формы их не повторяются. </a:t>
            </a:r>
            <a:r>
              <a:rPr lang="ru-RU" sz="2400" dirty="0" smtClean="0"/>
              <a:t>Она  </a:t>
            </a:r>
            <a:r>
              <a:rPr lang="ru-RU" sz="2400" dirty="0"/>
              <a:t>практически невесома. Снег белый потому, что лучи света отражаются от границы кристалликов с воздухом и рассеиваются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852936"/>
            <a:ext cx="3924873" cy="34563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Снег </a:t>
            </a:r>
            <a:r>
              <a:rPr lang="ru-RU" sz="2400" b="1" dirty="0"/>
              <a:t>скрипит из-за раздавливания кристалликов снежинок. Снег необходим в зимний период для сохранности растений и много пользы приносит человеку.</a:t>
            </a:r>
            <a:endParaRPr lang="ru-RU" sz="2400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448423" cy="3338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896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022">
        <p:dissolve/>
      </p:transition>
    </mc:Choice>
    <mc:Fallback>
      <p:transition spd="slow" advTm="510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80728"/>
            <a:ext cx="3960440" cy="453444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Снежинка </a:t>
            </a:r>
            <a:r>
              <a:rPr lang="ru-RU" sz="2400" dirty="0">
                <a:effectLst/>
              </a:rPr>
              <a:t>– это очень интересное явление природы. И я всем советую во время снегопада лишь протянуть руку и как следует рассмотреть это маленькое чудо.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582888" cy="42708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7649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157">
        <p:dissolve/>
      </p:transition>
    </mc:Choice>
    <mc:Fallback>
      <p:transition spd="slow" advTm="1615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500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334">
        <p:dissolve/>
      </p:transition>
    </mc:Choice>
    <mc:Fallback>
      <p:transition spd="slow" advTm="833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7704855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Как образуются снежинки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15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592">
        <p:dissolve/>
      </p:transition>
    </mc:Choice>
    <mc:Fallback>
      <p:transition spd="slow" advTm="459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608513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</a:rPr>
              <a:t>Под действием солнечных лучей вода испаряется с поверхности земли. При испарении </a:t>
            </a:r>
            <a:r>
              <a:rPr lang="ru-RU" sz="2400" dirty="0" smtClean="0">
                <a:effectLst/>
              </a:rPr>
              <a:t>образуется водяной пар </a:t>
            </a:r>
            <a:r>
              <a:rPr lang="ru-RU" sz="2400" dirty="0">
                <a:effectLst/>
              </a:rPr>
              <a:t>– это прозрачный бесцветный газ. Он </a:t>
            </a:r>
            <a:r>
              <a:rPr lang="ru-RU" sz="2400" dirty="0" smtClean="0">
                <a:effectLst/>
              </a:rPr>
              <a:t>поднимается </a:t>
            </a:r>
            <a:r>
              <a:rPr lang="ru-RU" sz="2400" dirty="0">
                <a:effectLst/>
              </a:rPr>
              <a:t>вверх высоко над землей, туда, где царит сильный холод. Встретившись с холодным воздухом, водяной пар охлаждается и превращается в мельчайшие капельки воды и крошечные льдинки – кристаллики. </a:t>
            </a:r>
            <a:endParaRPr lang="ru-RU" sz="24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965095" cy="4608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13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7606">
        <p:dissolve/>
      </p:transition>
    </mc:Choice>
    <mc:Fallback>
      <p:transition spd="slow" advTm="2760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78216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  В воздухе находится много пылинок, мельчайших частичек </a:t>
            </a:r>
            <a:r>
              <a:rPr lang="ru-RU" sz="2400" dirty="0">
                <a:effectLst/>
              </a:rPr>
              <a:t>грунта, </a:t>
            </a:r>
            <a:r>
              <a:rPr lang="ru-RU" sz="2400" dirty="0" smtClean="0">
                <a:effectLst/>
              </a:rPr>
              <a:t>поднятых </a:t>
            </a:r>
            <a:r>
              <a:rPr lang="ru-RU" sz="2400" dirty="0">
                <a:effectLst/>
              </a:rPr>
              <a:t>с земли ветром вверх, или </a:t>
            </a:r>
            <a:r>
              <a:rPr lang="ru-RU" sz="2400" dirty="0" smtClean="0">
                <a:effectLst/>
              </a:rPr>
              <a:t>частичек дыма. Эти частички становятся </a:t>
            </a:r>
            <a:r>
              <a:rPr lang="ru-RU" sz="2400" dirty="0">
                <a:effectLst/>
              </a:rPr>
              <a:t>центром (ядром) снежинки</a:t>
            </a:r>
            <a:r>
              <a:rPr lang="ru-RU" sz="2400" dirty="0" smtClean="0">
                <a:effectLst/>
              </a:rPr>
              <a:t>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1573548" cy="126293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1194"/>
            <a:ext cx="2615101" cy="1638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11560" y="381101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Капельки присоединяются к пылинке не как попало, а  в строго   определенном порядке,  образуя  форму правильного шестиугольника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462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868">
        <p:dissolve/>
      </p:transition>
    </mc:Choice>
    <mc:Fallback>
      <p:transition spd="slow" advTm="218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32847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</a:rPr>
              <a:t>По мере приближения снежинки к земле, к вершинам такого шестиугольника присоединяются все новые и новые частички. Так и получаются звездочки – снежинки.</a:t>
            </a:r>
            <a:endParaRPr lang="ru-RU" sz="2400" dirty="0"/>
          </a:p>
        </p:txBody>
      </p:sp>
      <p:pic>
        <p:nvPicPr>
          <p:cNvPr id="5" name="Объект 4" descr="I:\Download\base_769a9c9137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346450" cy="27363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Объект 5" descr="I:\Download\base_ab9d33b93c.pn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346450" cy="27363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7602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719">
        <p:dissolve/>
      </p:transition>
    </mc:Choice>
    <mc:Fallback>
      <p:transition spd="slow" advTm="1171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348880"/>
            <a:ext cx="5184576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Форма снежинок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79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61">
        <p:dissolve/>
      </p:transition>
    </mc:Choice>
    <mc:Fallback>
      <p:transition spd="slow" advTm="386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4752527" cy="48965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В МИРЕ </a:t>
            </a:r>
            <a:r>
              <a:rPr lang="ru-RU" sz="2400" dirty="0">
                <a:effectLst/>
              </a:rPr>
              <a:t>не существует </a:t>
            </a:r>
            <a:r>
              <a:rPr lang="ru-RU" sz="2400" dirty="0" smtClean="0">
                <a:effectLst/>
              </a:rPr>
              <a:t>ДВУХ </a:t>
            </a:r>
            <a:r>
              <a:rPr lang="ru-RU" sz="2400" dirty="0">
                <a:effectLst/>
              </a:rPr>
              <a:t>совершенно одинаковых снежинок. Какой именно будет форма снежинки, зависит от условий вокруг неё: влажности воздуха, температуры, </a:t>
            </a:r>
            <a:r>
              <a:rPr lang="ru-RU" sz="2400" dirty="0" smtClean="0">
                <a:effectLst/>
              </a:rPr>
              <a:t>давления и т.д. </a:t>
            </a:r>
            <a:r>
              <a:rPr lang="ru-RU" sz="2400" dirty="0">
                <a:effectLst/>
              </a:rPr>
              <a:t>И все эти условия для каждой снежинки свои. </a:t>
            </a:r>
            <a:r>
              <a:rPr lang="ru-RU" sz="2400" dirty="0" smtClean="0">
                <a:effectLst/>
              </a:rPr>
              <a:t>Именно </a:t>
            </a:r>
            <a:r>
              <a:rPr lang="ru-RU" sz="2400" dirty="0">
                <a:effectLst/>
              </a:rPr>
              <a:t>поэтому все снежинки разные.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645">
        <p:dissolve/>
      </p:transition>
    </mc:Choice>
    <mc:Fallback>
      <p:transition spd="slow" advTm="2164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564904"/>
            <a:ext cx="414686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Вес снежинок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3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98">
        <p:dissolve/>
      </p:transition>
    </mc:Choice>
    <mc:Fallback>
      <p:transition spd="slow" advTm="369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618</Words>
  <Application>Microsoft Office PowerPoint</Application>
  <PresentationFormat>Экран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Белая магия: всё о снежинках</vt:lpstr>
      <vt:lpstr>  Снежинки – одно из самых красивых, сложных и уникальных творений природы. Давайте рассмотрим как они образуются и из чего состоят? </vt:lpstr>
      <vt:lpstr>Как образуются снежинки</vt:lpstr>
      <vt:lpstr>Под действием солнечных лучей вода испаряется с поверхности земли. При испарении образуется водяной пар – это прозрачный бесцветный газ. Он поднимается вверх высоко над землей, туда, где царит сильный холод. Встретившись с холодным воздухом, водяной пар охлаждается и превращается в мельчайшие капельки воды и крошечные льдинки – кристаллики. </vt:lpstr>
      <vt:lpstr>    В воздухе находится много пылинок, мельчайших частичек грунта, поднятых с земли ветром вверх, или частичек дыма. Эти частички становятся центром (ядром) снежинки. </vt:lpstr>
      <vt:lpstr>По мере приближения снежинки к земле, к вершинам такого шестиугольника присоединяются все новые и новые частички. Так и получаются звездочки – снежинки.</vt:lpstr>
      <vt:lpstr>Форма снежинок</vt:lpstr>
      <vt:lpstr>В МИРЕ не существует ДВУХ совершенно одинаковых снежинок. Какой именно будет форма снежинки, зависит от условий вокруг неё: влажности воздуха, температуры, давления и т.д. И все эти условия для каждой снежинки свои. Именно поэтому все снежинки разные. </vt:lpstr>
      <vt:lpstr>Вес снежинок</vt:lpstr>
      <vt:lpstr>  Снежинки практически невесомые, ее вес около миллиграмма, очень крупные снежинки 2-3 мг. Хоть отдельно каждая по себе снежинка практически невесома, однако миллиарды снежинок могут оказать влияние на скорость вращения Земли, так как во время зимы масса земного шара значительно увеличивается из-за снежного покрова.  </vt:lpstr>
      <vt:lpstr>Цвет снежинок</vt:lpstr>
      <vt:lpstr>   Если снежинка – это нагромождение кристалликов, то почему же они не прозрачные? Снег белый потому, что снежинки на 95% состоят из воздуха. При этом всевозможные лучи света попросту отражаются от границы кристаллов льда с воздухом и рассеиваются. </vt:lpstr>
      <vt:lpstr>Скрип снега</vt:lpstr>
      <vt:lpstr>  Скрип снега – это всего лишь шум от раздавливаемых кристалликов снежинок. Человеческое ухо не может воспринять звук одной «сломанной» снежинки. Но мириады раздавленных снежинок создают вполне явственный скрип. </vt:lpstr>
      <vt:lpstr>О пользе снега</vt:lpstr>
      <vt:lpstr>   Снежный покров жизненно важен для растений. Он спасает их от вымерзания.   Снежинки служат хорошую службу и человеку. Они очищают воздух от пыли и гари.   Снег высокой плотности используется в строительстве иглу (домов) у эскимосов.</vt:lpstr>
      <vt:lpstr>Интересные факты о снеге</vt:lpstr>
      <vt:lpstr>  Более половины населения Земли никогда в жизни не видели настоящего снега. </vt:lpstr>
      <vt:lpstr>  Снежных баб изначально лепили не для детской забавы, а для того, чтобы умилостивить суровую Зиму. </vt:lpstr>
      <vt:lpstr>  Когда снежинки падают на поверхность воды, они «поют», то есть издают очень высокий звук, уловить который человеческое ухо не может. А вот рыбам, по утверждениям ученых, этот звук очень не нравится. </vt:lpstr>
      <vt:lpstr>  На Крайнем Севере снег бывает таким твердым, что звенит как железо, если по нему ударить. </vt:lpstr>
      <vt:lpstr>  На Марсе выпадает как привычный нам снег, так и снег из твёрдой углекислоты, более известный как «сухой » лёд. </vt:lpstr>
      <vt:lpstr>  В Японии на острове Хоккайдо существует единственный в мире музей Снежинок. Музей создан прямо в пещерах. В залах представлены фотографии снежинок в самых разных формах. </vt:lpstr>
      <vt:lpstr>Заключение</vt:lpstr>
      <vt:lpstr>  Работая над этим проектом, я узнал, что снежинка образуется из кристаллов, сгруппировавшихся вокруг какой-нибудь пылинки. Каждая снежинка имеет шесть граней и формы их не повторяются. Она  практически невесома. Снег белый потому, что лучи света отражаются от границы кристалликов с воздухом и рассеиваются.  </vt:lpstr>
      <vt:lpstr>  Снежинка – это очень интересное явление природы. И я всем советую во время снегопада лишь протянуть руку и как следует рассмотреть это маленькое чудо.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магия: всё о снежинках</dc:title>
  <dc:creator>Дакелина Анна Васильевна</dc:creator>
  <cp:lastModifiedBy>Дакелина Анна Васильевна</cp:lastModifiedBy>
  <cp:revision>15</cp:revision>
  <dcterms:created xsi:type="dcterms:W3CDTF">2015-02-10T08:33:13Z</dcterms:created>
  <dcterms:modified xsi:type="dcterms:W3CDTF">2015-02-10T13:18:37Z</dcterms:modified>
</cp:coreProperties>
</file>