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stvie.com/text/1249" TargetMode="External"/><Relationship Id="rId2" Type="http://schemas.openxmlformats.org/officeDocument/2006/relationships/hyperlink" Target="http://www.stepandstep.ru/catalog/know/138817/interesnye-fakty-o-zhizni-kosmonavtov-v-kosmose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osmos-inform.ru/kosmonavtika/kosmicheskij-den-chas-za-chasom.html" TargetMode="External"/><Relationship Id="rId4" Type="http://schemas.openxmlformats.org/officeDocument/2006/relationships/hyperlink" Target="http://www.kosmos-inform.ru/kosmonavtika/kak-zhivut-v-kosmose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07704" y="476672"/>
            <a:ext cx="6912768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788024" y="5013176"/>
            <a:ext cx="4124325" cy="1512887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Клёнова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Владимировна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 1 г. Лакинск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643050"/>
            <a:ext cx="5786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Какая профессия самая трудная и даётся не каждому?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413338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Проблемные вопросы:</a:t>
            </a:r>
          </a:p>
          <a:p>
            <a:r>
              <a:rPr lang="ru-RU" sz="2800" dirty="0" smtClean="0"/>
              <a:t>Каждый ли желающий может стать космонавтом?</a:t>
            </a:r>
          </a:p>
          <a:p>
            <a:r>
              <a:rPr lang="ru-RU" sz="2800" dirty="0" smtClean="0"/>
              <a:t>Как учат на космонавта?</a:t>
            </a:r>
          </a:p>
          <a:p>
            <a:r>
              <a:rPr lang="ru-RU" sz="2800" dirty="0" smtClean="0"/>
              <a:t>Как живут люди в космосе?</a:t>
            </a:r>
          </a:p>
          <a:p>
            <a:r>
              <a:rPr lang="ru-RU" sz="2800" dirty="0" smtClean="0"/>
              <a:t>Как летят в космос  и  возвращаются из космоса?</a:t>
            </a:r>
          </a:p>
          <a:p>
            <a:r>
              <a:rPr lang="ru-RU" sz="2800" dirty="0" smtClean="0"/>
              <a:t>Космонавт- это обязательно мужчина?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993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85728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Ребята, чтобы найти ответы на эти вопросы, разделимся на 3 группы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928802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Группа «Жизнь в космосе».</a:t>
            </a:r>
          </a:p>
          <a:p>
            <a:r>
              <a:rPr lang="ru-RU" sz="2800" dirty="0" smtClean="0"/>
              <a:t>2. Группа  «Женщина – космонавт»</a:t>
            </a:r>
          </a:p>
          <a:p>
            <a:r>
              <a:rPr lang="ru-RU" sz="2800" dirty="0" smtClean="0"/>
              <a:t>3.Группа «Космос в рисунках».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Группа «Жизнь в космосе».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857364"/>
            <a:ext cx="57864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Узнайте, как можно стать космонавтом?</a:t>
            </a:r>
          </a:p>
          <a:p>
            <a:r>
              <a:rPr lang="ru-RU" sz="3200" dirty="0" smtClean="0"/>
              <a:t>Где и как учат этой профессии?</a:t>
            </a:r>
          </a:p>
          <a:p>
            <a:r>
              <a:rPr lang="ru-RU" sz="3200" dirty="0" smtClean="0"/>
              <a:t>Как люди живут в космосе?</a:t>
            </a:r>
          </a:p>
          <a:p>
            <a:r>
              <a:rPr lang="ru-RU" sz="3200" dirty="0" smtClean="0"/>
              <a:t>Как космонавт возвращается на землю?</a:t>
            </a:r>
          </a:p>
          <a:p>
            <a:r>
              <a:rPr lang="ru-RU" sz="3200" dirty="0" smtClean="0"/>
              <a:t>Сделайте презентацию найденного материала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2840" y="214290"/>
            <a:ext cx="27583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Предлагаемые источники: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357298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hlinkClick r:id="rId2"/>
              </a:rPr>
              <a:t>http://www.stepandstep.ru/catalog/know/138817/interesnye-fakty-o-zhizni-kosmonavtov-v-kosmose.html</a:t>
            </a:r>
            <a:endParaRPr lang="ru-RU" sz="2400" u="sng" dirty="0" smtClean="0"/>
          </a:p>
          <a:p>
            <a:r>
              <a:rPr lang="ru-RU" sz="2400" u="sng" dirty="0" smtClean="0">
                <a:hlinkClick r:id="rId3"/>
              </a:rPr>
              <a:t>http://stranstvie.com/text/1249</a:t>
            </a:r>
            <a:endParaRPr lang="ru-RU" sz="2400" dirty="0" smtClean="0"/>
          </a:p>
          <a:p>
            <a:r>
              <a:rPr lang="ru-RU" sz="2400" u="sng" dirty="0" smtClean="0">
                <a:hlinkClick r:id="rId4"/>
              </a:rPr>
              <a:t>http://www.kosmos-inform.ru/kosmonavtika/kak-zhivut-v-kosmose.html</a:t>
            </a:r>
            <a:endParaRPr lang="ru-RU" sz="2400" dirty="0" smtClean="0"/>
          </a:p>
          <a:p>
            <a:r>
              <a:rPr lang="ru-RU" sz="2400" u="sng" dirty="0" smtClean="0">
                <a:hlinkClick r:id="rId5"/>
              </a:rPr>
              <a:t>http://www.kosmos-inform.ru/kosmonavtika/kosmicheskij-den-chas-za-chasom.html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357166"/>
            <a:ext cx="58579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Группа </a:t>
            </a:r>
          </a:p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«Женщина  космонавт»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690336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Кто был первой женщиной – космонавтом?</a:t>
            </a:r>
          </a:p>
          <a:p>
            <a:r>
              <a:rPr lang="ru-RU" sz="2800" dirty="0" smtClean="0"/>
              <a:t>Как ей  удалось  стать космонавтом?</a:t>
            </a:r>
          </a:p>
          <a:p>
            <a:r>
              <a:rPr lang="ru-RU" sz="2800" dirty="0" smtClean="0"/>
              <a:t>Расскажите о её жизни.</a:t>
            </a:r>
          </a:p>
          <a:p>
            <a:r>
              <a:rPr lang="ru-RU" sz="2800" dirty="0" smtClean="0"/>
              <a:t>Подготовьте презентацию с </a:t>
            </a:r>
            <a:r>
              <a:rPr lang="ru-RU" sz="3200" dirty="0" smtClean="0"/>
              <a:t>фотоматериалами.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642918"/>
            <a:ext cx="5354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Группа «Космос в рисунках».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857364"/>
            <a:ext cx="7715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Попробуйте подготовить выставку рисунков о запуске кораблей, о жизни космонавтов в космосе, о выходе в открытый космос, космическими пейзажами.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42873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Желаю успехов!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205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3</cp:revision>
  <dcterms:created xsi:type="dcterms:W3CDTF">2013-08-25T13:41:46Z</dcterms:created>
  <dcterms:modified xsi:type="dcterms:W3CDTF">2013-09-13T10:20:10Z</dcterms:modified>
</cp:coreProperties>
</file>