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4" r:id="rId5"/>
    <p:sldId id="263" r:id="rId6"/>
    <p:sldId id="262" r:id="rId7"/>
    <p:sldId id="261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solidFill>
                  <a:prstClr val="white"/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400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ru-RU" sz="1400" dirty="0">
                <a:solidFill>
                  <a:prstClr val="white"/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400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ru-RU" sz="1400" dirty="0">
                <a:solidFill>
                  <a:prstClr val="white"/>
                </a:solidFill>
                <a:latin typeface="Arial Black" panose="020B0A04020102020204" pitchFamily="34" charset="0"/>
              </a:rPr>
              <a:t>2 класс</a:t>
            </a:r>
            <a:br>
              <a:rPr lang="ru-RU" sz="1400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ru-RU" sz="1400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400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400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400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3200" dirty="0"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6.</a:t>
            </a:r>
            <a:r>
              <a:rPr lang="ru-RU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Люблю природу русскую. Зима</a:t>
            </a:r>
            <a:r>
              <a:rPr lang="ru-RU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3200" dirty="0" smtClean="0"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206680" cy="2063080"/>
          </a:xfrm>
        </p:spPr>
        <p:txBody>
          <a:bodyPr>
            <a:normAutofit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900" cap="all" dirty="0" err="1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defRPr/>
            </a:pPr>
            <a:endParaRPr lang="ru-RU" sz="900" cap="all" dirty="0">
              <a:solidFill>
                <a:schemeClr val="bg1"/>
              </a:solidFill>
              <a:latin typeface="Arial Black" panose="020B0A04020102020204" pitchFamily="34" charset="0"/>
              <a:ea typeface="PMingLiU"/>
            </a:endParaRPr>
          </a:p>
          <a:p>
            <a:pPr lvl="0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900" cap="all" dirty="0" err="1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925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bg1"/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8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</p:txBody>
      </p:sp>
    </p:spTree>
    <p:extLst>
      <p:ext uri="{BB962C8B-B14F-4D97-AF65-F5344CB8AC3E}">
        <p14:creationId xmlns:p14="http://schemas.microsoft.com/office/powerpoint/2010/main" val="7974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Стихотворение «Берёза» написал: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И.Бунин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К.Бальмонт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Ф.Тютчев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С.Есенин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6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Какое стихотворение написал </a:t>
            </a: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И.Бунин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«Зимним холодом…»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«Чародейкою зимою»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«Утром кот…»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«Поёт зима – аукает…»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55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Чьих произведений не было в этом разделе?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С.Есенина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Н.Некрасова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Ф.Тютчева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С.Михалкова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25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Морозу-Красному носу удалось задуманное,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как: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Купец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 очень плохо одет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Купец был очень тепло одет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Купец сидел и не двигался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Крестьянин много двигался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61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Что должно быть в стихах, кроме ритма?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Рифма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Ничего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природы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Красивые слова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2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Закончи пословицу.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Хочешь есть калачи…</a:t>
            </a:r>
            <a:r>
              <a:rPr lang="ru-RU" sz="40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сиди на печи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Замеси тесто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 печь истопи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 и ешь их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75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761653"/>
              </p:ext>
            </p:extLst>
          </p:nvPr>
        </p:nvGraphicFramePr>
        <p:xfrm>
          <a:off x="827586" y="1417638"/>
          <a:ext cx="7704852" cy="337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2"/>
                <a:gridCol w="1284142"/>
                <a:gridCol w="1284142"/>
                <a:gridCol w="1284142"/>
                <a:gridCol w="1284142"/>
                <a:gridCol w="1284142"/>
              </a:tblGrid>
              <a:tr h="88511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494403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7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22311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7F7F"/>
      </a:hlink>
      <a:folHlink>
        <a:srgbClr val="FFE5E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316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PMingLiU</vt:lpstr>
      <vt:lpstr>Arial</vt:lpstr>
      <vt:lpstr>Arial Black</vt:lpstr>
      <vt:lpstr>Calibri</vt:lpstr>
      <vt:lpstr>Times New Roman</vt:lpstr>
      <vt:lpstr>Тема Office</vt:lpstr>
      <vt:lpstr>Литературное чтение УМК «Школа России» 2 класс   Тест 6. Люблю природу русскую. Зима Вариант 2 </vt:lpstr>
      <vt:lpstr>А1. Стихотворение «Берёза» написал: </vt:lpstr>
      <vt:lpstr>А2. Какое стихотворение написал И.Бунин? </vt:lpstr>
      <vt:lpstr>А3. Чьих произведений не было в этом разделе? </vt:lpstr>
      <vt:lpstr>А4. Морозу-Красному носу удалось задуманное,  так как: </vt:lpstr>
      <vt:lpstr>В1. Что должно быть в стихах, кроме ритма? </vt:lpstr>
      <vt:lpstr>С1. Закончи пословицу. Хочешь есть калачи…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3</cp:revision>
  <dcterms:created xsi:type="dcterms:W3CDTF">2013-08-17T08:34:50Z</dcterms:created>
  <dcterms:modified xsi:type="dcterms:W3CDTF">2016-08-21T02:19:50Z</dcterms:modified>
</cp:coreProperties>
</file>