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2" r:id="rId10"/>
    <p:sldId id="263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9FE848-EB79-4733-8003-8E51A3A660C4}" type="datetimeFigureOut">
              <a:rPr lang="ru-RU" smtClean="0"/>
              <a:t>08.03.2015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3DC275-6686-4D7A-980D-A5B9FE78FDF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7783" y="839612"/>
            <a:ext cx="75931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Мой, твой, наш, ваш, этот, тако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5" name="Picture 3" descr="C:\Users\Иван\Desktop\1384747105_921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7757312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А теперь выполним упражнение 3 на с.167</a:t>
            </a:r>
            <a:endParaRPr lang="ru-RU" sz="3600" b="1" dirty="0"/>
          </a:p>
        </p:txBody>
      </p:sp>
      <p:pic>
        <p:nvPicPr>
          <p:cNvPr id="22530" name="Picture 2" descr="C:\Users\Иван\Desktop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00240"/>
            <a:ext cx="2914663" cy="3938734"/>
          </a:xfrm>
          <a:prstGeom prst="rect">
            <a:avLst/>
          </a:prstGeom>
          <a:noFill/>
        </p:spPr>
      </p:pic>
      <p:pic>
        <p:nvPicPr>
          <p:cNvPr id="22531" name="Picture 3" descr="C:\Users\Иван\Desktop\im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857364"/>
            <a:ext cx="3714776" cy="4595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Иван\Desktop\3189065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Иван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786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Иван\Desktop\конспекты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439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Иван\Desktop\71829ab40f9f69b73a4dbe5a8b6943b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682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Сейчас у нас урок русского языка.</a:t>
            </a:r>
          </a:p>
          <a:p>
            <a:pPr algn="ctr">
              <a:buNone/>
            </a:pPr>
            <a:r>
              <a:rPr lang="ru-RU" b="1" dirty="0" smtClean="0"/>
              <a:t>Память </a:t>
            </a:r>
            <a:r>
              <a:rPr lang="ru-RU" b="1" dirty="0" smtClean="0"/>
              <a:t>будем мы </a:t>
            </a:r>
            <a:r>
              <a:rPr lang="ru-RU" b="1" dirty="0" smtClean="0"/>
              <a:t>тренировать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И стараться грамотно писать.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 smtClean="0"/>
              <a:t>Перед трудностями не отступим,</a:t>
            </a:r>
          </a:p>
          <a:p>
            <a:pPr algn="ctr">
              <a:buNone/>
            </a:pPr>
            <a:r>
              <a:rPr lang="ru-RU" b="1" dirty="0" smtClean="0"/>
              <a:t> Ну</a:t>
            </a:r>
            <a:r>
              <a:rPr lang="ru-RU" b="1" dirty="0" smtClean="0"/>
              <a:t>, так что ж,  друзья, приступим?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 descr="C:\Users\Иван\Desktop\77864329_6230acab5e9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23386"/>
            <a:ext cx="2428892" cy="3647407"/>
          </a:xfrm>
          <a:prstGeom prst="rect">
            <a:avLst/>
          </a:prstGeom>
          <a:noFill/>
        </p:spPr>
      </p:pic>
      <p:pic>
        <p:nvPicPr>
          <p:cNvPr id="15363" name="Picture 3" descr="C:\Users\Иван\Desktop\0c2126c748395af9ad4d762182abe97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143380"/>
            <a:ext cx="307183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правила для отличной работы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ru-RU" sz="2800" b="1" i="1" dirty="0" smtClean="0"/>
              <a:t>1)Уважай </a:t>
            </a:r>
            <a:r>
              <a:rPr lang="ru-RU" sz="2800" b="1" i="1" dirty="0" smtClean="0"/>
              <a:t>товарища – « один говорит, остальные – молчат»</a:t>
            </a:r>
            <a:endParaRPr lang="ru-RU" sz="2800" b="1" dirty="0" smtClean="0"/>
          </a:p>
          <a:p>
            <a:pPr lvl="0" algn="ctr">
              <a:buNone/>
            </a:pPr>
            <a:r>
              <a:rPr lang="ru-RU" sz="2800" b="1" i="1" dirty="0" smtClean="0"/>
              <a:t>2) Умей </a:t>
            </a:r>
            <a:r>
              <a:rPr lang="ru-RU" sz="2800" b="1" i="1" dirty="0" smtClean="0"/>
              <a:t>каждого выслушать</a:t>
            </a:r>
            <a:endParaRPr lang="ru-RU" sz="2800" b="1" dirty="0" smtClean="0"/>
          </a:p>
          <a:p>
            <a:pPr lvl="0" algn="ctr">
              <a:buNone/>
            </a:pPr>
            <a:r>
              <a:rPr lang="ru-RU" sz="2800" b="1" i="1" dirty="0" smtClean="0"/>
              <a:t>3) Не </a:t>
            </a:r>
            <a:r>
              <a:rPr lang="ru-RU" sz="2800" b="1" i="1" dirty="0" smtClean="0"/>
              <a:t>согласен – предлагай.</a:t>
            </a:r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6386" name="Picture 2" descr="C:\Users\Иван\Desktop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3000396" cy="2643206"/>
          </a:xfrm>
          <a:prstGeom prst="rect">
            <a:avLst/>
          </a:prstGeom>
          <a:noFill/>
        </p:spPr>
      </p:pic>
      <p:pic>
        <p:nvPicPr>
          <p:cNvPr id="16387" name="Picture 3" descr="C:\Users\Иван\Desktop\115458529_scool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857628"/>
            <a:ext cx="3429024" cy="2694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/>
          <a:lstStyle/>
          <a:p>
            <a:pPr>
              <a:buNone/>
            </a:pPr>
            <a:r>
              <a:rPr lang="ru-RU" sz="2400" u="sng" dirty="0" smtClean="0"/>
              <a:t>Папина</a:t>
            </a:r>
            <a:r>
              <a:rPr lang="ru-RU" sz="2400" dirty="0" smtClean="0"/>
              <a:t> (….) шляпа	</a:t>
            </a:r>
            <a:r>
              <a:rPr lang="ru-RU" sz="2400" dirty="0" smtClean="0"/>
              <a:t>                </a:t>
            </a:r>
            <a:r>
              <a:rPr lang="ru-RU" sz="2400" u="sng" dirty="0" smtClean="0"/>
              <a:t>Твой</a:t>
            </a:r>
            <a:r>
              <a:rPr lang="ru-RU" sz="2400" dirty="0" smtClean="0"/>
              <a:t> </a:t>
            </a:r>
            <a:r>
              <a:rPr lang="ru-RU" sz="2400" dirty="0" smtClean="0"/>
              <a:t>(…) дом</a:t>
            </a:r>
          </a:p>
          <a:p>
            <a:pPr>
              <a:buNone/>
            </a:pPr>
            <a:r>
              <a:rPr lang="ru-RU" sz="2400" u="sng" dirty="0" smtClean="0"/>
              <a:t>мамины</a:t>
            </a:r>
            <a:r>
              <a:rPr lang="ru-RU" sz="2400" dirty="0" smtClean="0"/>
              <a:t> ( ….) сапоги	</a:t>
            </a:r>
            <a:r>
              <a:rPr lang="ru-RU" sz="2400" dirty="0" smtClean="0"/>
              <a:t>      </a:t>
            </a:r>
            <a:r>
              <a:rPr lang="ru-RU" sz="2400" u="sng" dirty="0" smtClean="0"/>
              <a:t>моя</a:t>
            </a:r>
            <a:r>
              <a:rPr lang="ru-RU" sz="2400" dirty="0" smtClean="0"/>
              <a:t> </a:t>
            </a:r>
            <a:r>
              <a:rPr lang="ru-RU" sz="2400" dirty="0" smtClean="0"/>
              <a:t>(….) книга</a:t>
            </a:r>
          </a:p>
          <a:p>
            <a:pPr>
              <a:buNone/>
            </a:pPr>
            <a:r>
              <a:rPr lang="ru-RU" sz="2400" u="sng" dirty="0" smtClean="0"/>
              <a:t>лисий</a:t>
            </a:r>
            <a:r>
              <a:rPr lang="ru-RU" sz="2400" dirty="0" smtClean="0"/>
              <a:t>  (….) хвост	</a:t>
            </a:r>
            <a:r>
              <a:rPr lang="ru-RU" sz="2400" dirty="0" smtClean="0"/>
              <a:t>                </a:t>
            </a:r>
            <a:r>
              <a:rPr lang="ru-RU" sz="2400" u="sng" dirty="0" smtClean="0"/>
              <a:t>наши</a:t>
            </a:r>
            <a:r>
              <a:rPr lang="ru-RU" sz="2400" dirty="0" smtClean="0"/>
              <a:t> </a:t>
            </a:r>
            <a:r>
              <a:rPr lang="ru-RU" sz="2400" dirty="0" smtClean="0"/>
              <a:t>( ….) дела</a:t>
            </a:r>
          </a:p>
          <a:p>
            <a:pPr>
              <a:buNone/>
            </a:pPr>
            <a:r>
              <a:rPr lang="ru-RU" sz="2400" u="sng" dirty="0" smtClean="0"/>
              <a:t>охотничье</a:t>
            </a:r>
            <a:r>
              <a:rPr lang="ru-RU" sz="2400" dirty="0" smtClean="0"/>
              <a:t> (…) ружье	</a:t>
            </a:r>
            <a:r>
              <a:rPr lang="ru-RU" sz="2400" dirty="0" smtClean="0"/>
              <a:t>      </a:t>
            </a:r>
            <a:r>
              <a:rPr lang="ru-RU" sz="2400" u="sng" dirty="0" smtClean="0"/>
              <a:t>ваше</a:t>
            </a:r>
            <a:r>
              <a:rPr lang="ru-RU" sz="2400" dirty="0" smtClean="0"/>
              <a:t> </a:t>
            </a:r>
            <a:r>
              <a:rPr lang="ru-RU" sz="2400" dirty="0" smtClean="0"/>
              <a:t>(…) окно</a:t>
            </a:r>
          </a:p>
          <a:p>
            <a:pPr>
              <a:buNone/>
            </a:pPr>
            <a:r>
              <a:rPr lang="ru-RU" sz="2400" u="sng" dirty="0" smtClean="0"/>
              <a:t>синий</a:t>
            </a:r>
            <a:r>
              <a:rPr lang="ru-RU" sz="2400" dirty="0" smtClean="0"/>
              <a:t> (….) плащ	</a:t>
            </a:r>
            <a:r>
              <a:rPr lang="ru-RU" sz="2400" dirty="0" smtClean="0"/>
              <a:t>                </a:t>
            </a:r>
            <a:r>
              <a:rPr lang="ru-RU" sz="2400" u="sng" dirty="0" smtClean="0"/>
              <a:t>этот</a:t>
            </a:r>
            <a:r>
              <a:rPr lang="ru-RU" sz="2400" dirty="0" smtClean="0"/>
              <a:t> </a:t>
            </a:r>
            <a:r>
              <a:rPr lang="ru-RU" sz="2400" dirty="0" smtClean="0"/>
              <a:t>(….) плащ</a:t>
            </a:r>
          </a:p>
          <a:p>
            <a:pPr>
              <a:buNone/>
            </a:pPr>
            <a:r>
              <a:rPr lang="ru-RU" sz="2400" u="sng" dirty="0" smtClean="0"/>
              <a:t>сложный</a:t>
            </a:r>
            <a:r>
              <a:rPr lang="ru-RU" sz="2400" dirty="0" smtClean="0"/>
              <a:t> (…) вопрос	</a:t>
            </a:r>
            <a:r>
              <a:rPr lang="ru-RU" sz="2400" dirty="0" smtClean="0"/>
              <a:t>      </a:t>
            </a:r>
            <a:r>
              <a:rPr lang="ru-RU" sz="2400" u="sng" dirty="0" smtClean="0"/>
              <a:t>такой</a:t>
            </a:r>
            <a:r>
              <a:rPr lang="ru-RU" sz="2400" dirty="0" smtClean="0"/>
              <a:t> </a:t>
            </a:r>
            <a:r>
              <a:rPr lang="ru-RU" sz="2400" dirty="0" smtClean="0"/>
              <a:t>(….) вопрос</a:t>
            </a:r>
          </a:p>
          <a:p>
            <a:endParaRPr lang="ru-RU" dirty="0"/>
          </a:p>
        </p:txBody>
      </p:sp>
      <p:pic>
        <p:nvPicPr>
          <p:cNvPr id="17410" name="Picture 2" descr="C:\Users\Иван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829053"/>
            <a:ext cx="2357454" cy="2671781"/>
          </a:xfrm>
          <a:prstGeom prst="rect">
            <a:avLst/>
          </a:prstGeom>
          <a:noFill/>
        </p:spPr>
      </p:pic>
      <p:pic>
        <p:nvPicPr>
          <p:cNvPr id="17411" name="Picture 3" descr="C:\Users\Иван\Desktop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880" y="3571876"/>
            <a:ext cx="2590818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 descr="C:\Users\Иван\Desktop\1359227089_600x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765473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</a:rPr>
              <a:t>Правило от авторов учебника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Слова </a:t>
            </a:r>
            <a:r>
              <a:rPr lang="ru-RU" b="1" dirty="0" smtClean="0"/>
              <a:t>мой, твой, наш, ваш, этот, такой</a:t>
            </a:r>
            <a:r>
              <a:rPr lang="ru-RU" i="1" dirty="0" smtClean="0"/>
              <a:t> являются местоимениями. Они похожи на имена прилагательные, отвечают на вопросы: </a:t>
            </a:r>
            <a:r>
              <a:rPr lang="ru-RU" b="1" i="1" dirty="0" smtClean="0"/>
              <a:t>чей? какой?</a:t>
            </a:r>
            <a:r>
              <a:rPr lang="ru-RU" i="1" dirty="0" smtClean="0"/>
              <a:t> и изменяются таким же образом.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C:\Users\Иван\Desktop\книга_обложка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8999"/>
            <a:ext cx="2500330" cy="3201975"/>
          </a:xfrm>
          <a:prstGeom prst="rect">
            <a:avLst/>
          </a:prstGeom>
          <a:noFill/>
        </p:spPr>
      </p:pic>
      <p:pic>
        <p:nvPicPr>
          <p:cNvPr id="19459" name="Picture 3" descr="C:\Users\Иван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5" y="3929066"/>
            <a:ext cx="1414466" cy="2525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7239000" cy="60271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Выполним упражнение 2 на с.167</a:t>
            </a:r>
            <a:endParaRPr lang="ru-RU" sz="4000" dirty="0"/>
          </a:p>
        </p:txBody>
      </p:sp>
      <p:pic>
        <p:nvPicPr>
          <p:cNvPr id="4" name="Picture 2" descr="C:\Users\Иван\Desktop\книга_обложка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30"/>
            <a:ext cx="2937780" cy="3762182"/>
          </a:xfrm>
          <a:prstGeom prst="rect">
            <a:avLst/>
          </a:prstGeom>
          <a:noFill/>
        </p:spPr>
      </p:pic>
      <p:pic>
        <p:nvPicPr>
          <p:cNvPr id="21506" name="Picture 2" descr="C:\Users\Иван\Desktop\i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357190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7" name="Picture 3" descr="C:\Users\Иван\Desktop\l_25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807246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/>
              <a:t>Игра « Четвертый лишний»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1. я, ты, он, наш	        </a:t>
            </a:r>
            <a:r>
              <a:rPr lang="ru-RU" sz="2400" b="1" dirty="0" smtClean="0"/>
              <a:t> 3</a:t>
            </a:r>
            <a:r>
              <a:rPr lang="ru-RU" sz="2400" b="1" dirty="0" smtClean="0"/>
              <a:t>. он, она, они, такой</a:t>
            </a:r>
          </a:p>
          <a:p>
            <a:pPr>
              <a:buNone/>
            </a:pPr>
            <a:r>
              <a:rPr lang="ru-RU" sz="2400" b="1" dirty="0" smtClean="0"/>
              <a:t>2. мы, вы, ты, </a:t>
            </a:r>
            <a:r>
              <a:rPr lang="ru-RU" sz="2400" b="1" dirty="0" smtClean="0"/>
              <a:t>этот        </a:t>
            </a:r>
            <a:r>
              <a:rPr lang="ru-RU" sz="2400" b="1" dirty="0" smtClean="0"/>
              <a:t>4. вы, он, ты, ваш.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C:\Users\Иван\Desktop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71744"/>
            <a:ext cx="4127529" cy="3714776"/>
          </a:xfrm>
          <a:prstGeom prst="rect">
            <a:avLst/>
          </a:prstGeom>
          <a:noFill/>
        </p:spPr>
      </p:pic>
      <p:pic>
        <p:nvPicPr>
          <p:cNvPr id="20483" name="Picture 3" descr="C:\Users\Иван\Desktop\33003_html_1a73e13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3529015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</TotalTime>
  <Words>142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Основные правила для отличной работы</vt:lpstr>
      <vt:lpstr>Слайд 4</vt:lpstr>
      <vt:lpstr>Слайд 5</vt:lpstr>
      <vt:lpstr>Правило от авторов учебника</vt:lpstr>
      <vt:lpstr>Слайд 7</vt:lpstr>
      <vt:lpstr>Слайд 8</vt:lpstr>
      <vt:lpstr>Игра « Четвертый лишний»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Иван</cp:lastModifiedBy>
  <cp:revision>6</cp:revision>
  <dcterms:created xsi:type="dcterms:W3CDTF">2015-03-08T08:36:54Z</dcterms:created>
  <dcterms:modified xsi:type="dcterms:W3CDTF">2015-03-08T09:32:17Z</dcterms:modified>
</cp:coreProperties>
</file>