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D0723-65FC-4141-BE32-5E678E7695A7}" type="datetimeFigureOut">
              <a:rPr lang="ru-RU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6CD6-96F8-4259-A145-502C6BB83EB9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2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8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0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53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4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9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66CD6-96F8-4259-A145-502C6BB83EB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5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92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6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69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858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6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48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8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49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99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70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0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0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9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5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0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-30163"/>
            <a:ext cx="7079141" cy="126464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/>
              <a:t>Птица  дрофа</a:t>
            </a:r>
          </a:p>
        </p:txBody>
      </p:sp>
      <p:pic>
        <p:nvPicPr>
          <p:cNvPr id="4" name="Рисунок 3" descr="file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1601788"/>
            <a:ext cx="6263913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16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-57150"/>
            <a:ext cx="12278815" cy="7872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83" y="100448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0350" y="966138"/>
            <a:ext cx="4694238" cy="353943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>
                <a:latin typeface="Tahoma" charset="0"/>
                <a:ea typeface="Tahoma" charset="0"/>
                <a:cs typeface="Tahoma" charset="0"/>
              </a:rPr>
              <a:t>Дрофа. Дудак. Самая тяжёлая птица в дикой природе России. Размером эта птица с крупного индюка. Масса дрофы достигает 16 кг.</a:t>
            </a:r>
          </a:p>
        </p:txBody>
      </p:sp>
    </p:spTree>
    <p:extLst>
      <p:ext uri="{BB962C8B-B14F-4D97-AF65-F5344CB8AC3E}">
        <p14:creationId xmlns:p14="http://schemas.microsoft.com/office/powerpoint/2010/main" val="36162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5010497_1227882680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5" y="613299"/>
            <a:ext cx="5603263" cy="562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425" y="1152525"/>
            <a:ext cx="3238500" cy="4832092"/>
          </a:xfrm>
          <a:prstGeom prst="rect">
            <a:avLst/>
          </a:prstGeom>
          <a:solidFill>
            <a:srgbClr val="FFFF00"/>
          </a:solidFill>
        </p:spPr>
        <p:txBody>
          <a:bodyPr rtlCol="0">
            <a:spAutoFit/>
          </a:bodyPr>
          <a:lstStyle/>
          <a:p>
            <a:pPr algn="ctr"/>
            <a:r>
              <a:rPr lang="ru-RU" sz="2800">
                <a:latin typeface="Tahoma" charset="0"/>
                <a:ea typeface="Tahoma" charset="0"/>
                <a:cs typeface="Tahoma" charset="0"/>
              </a:rPr>
              <a:t>Д</a:t>
            </a:r>
            <a:r>
              <a:rPr lang="ru-RU" sz="2800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рофа прекрасно бегает и неплохо летает, хотя взлетать ей тяжеловато. Птица сначала разбегается, а уж потом распускает крылья и словно тяжёлый грузовой самолёт.</a:t>
            </a:r>
            <a:endParaRPr lang="ru-RU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5010497_bi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182" y="909638"/>
            <a:ext cx="5155893" cy="4161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82700" y="613196"/>
            <a:ext cx="2990850" cy="5509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/>
            <a:r>
              <a:rPr lang="ru-RU" sz="2000">
                <a:latin typeface="Tahoma" charset="0"/>
                <a:ea typeface="Tahoma" charset="0"/>
                <a:cs typeface="Tahoma" charset="0"/>
              </a:rPr>
              <a:t>Питаются семянами злако.Особым деликатесом для этих крупногабаритных крылатых являются ящерицы, лягушки и мыши. Впрочем, даже птенцы мелких птиц не могут считать дроф своими друзьями. Частенько дрофа лакомится даже своими более слабыми сородичами.</a:t>
            </a:r>
            <a:r>
              <a:rPr lang="ru-RU"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latin typeface="Tahoma" charset="0"/>
                <a:ea typeface="Tahoma" charset="0"/>
                <a:cs typeface="Tahoma" charset="0"/>
              </a:rPr>
            </a:br>
            <a:endParaRPr lang="ru-RU"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ru-RU"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latin typeface="Tahoma" charset="0"/>
                <a:ea typeface="Tahoma" charset="0"/>
                <a:cs typeface="Tahoma" charset="0"/>
              </a:rPr>
            </a:br>
            <a:endParaRPr lang="ru-RU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ru-RU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10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ologi_viyasnili_chto_sderjivaet_rost_massi_tela_pt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58" y="1167906"/>
            <a:ext cx="2743200" cy="2775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83995" y="1781179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40300" y="752475"/>
            <a:ext cx="500856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/>
            <a:r>
              <a:rPr lang="ru-RU" sz="2800">
                <a:latin typeface="Tahoma" charset="0"/>
                <a:ea typeface="Tahoma" charset="0"/>
                <a:cs typeface="Tahoma" charset="0"/>
              </a:rPr>
              <a:t>Летом в жару после утренней кормежки дрофы отправляются на водопой, а затем отдыхают в тени.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117450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571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276" y="635598"/>
            <a:ext cx="5452431" cy="544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Птица  дрофа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 дрофа</dc:title>
  <dc:creator/>
  <cp:lastModifiedBy/>
  <cp:revision>9</cp:revision>
  <dcterms:created xsi:type="dcterms:W3CDTF">2012-07-30T23:42:41Z</dcterms:created>
  <dcterms:modified xsi:type="dcterms:W3CDTF">2014-12-17T17:44:50Z</dcterms:modified>
</cp:coreProperties>
</file>