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AE6B318-FEAB-4276-B635-FECFE620C415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3B2C702-B4E8-47DE-818A-B21C0A3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0"/>
            <a:ext cx="8062912" cy="6858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Министерство образования и  науки Мурманской области Государственное 	автономное профессиональное                 образовательное учреждение      			Мурманской области «Мурманский педагогический колледж»</a:t>
            </a: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(ГАПОУ МО «МПК»)</a:t>
            </a:r>
          </a:p>
          <a:p>
            <a:pPr algn="ctr"/>
            <a:endParaRPr lang="ru-RU" sz="2800" b="1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«Детский сад будущего»</a:t>
            </a:r>
          </a:p>
          <a:p>
            <a:pPr algn="ctr"/>
            <a:endParaRPr lang="ru-RU" sz="2800" b="1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Выполнила :Абдуллаева Марина Р.</a:t>
            </a: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Специальность 050144</a:t>
            </a: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Дошкольное образование</a:t>
            </a: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800" b="1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Мурманск 2016</a:t>
            </a:r>
          </a:p>
          <a:p>
            <a:pPr algn="ctr"/>
            <a:endParaRPr lang="ru-RU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57167"/>
            <a:ext cx="8062912" cy="1071569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Прогнозируемый результат</a:t>
            </a:r>
            <a:endParaRPr lang="ru-RU" b="1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571612"/>
            <a:ext cx="8062912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Систематизация и повышение качества работы с детьми по развитию художественно – творческих способностей</a:t>
            </a:r>
            <a:r>
              <a:rPr lang="en-US" sz="2800" dirty="0" smtClean="0">
                <a:ln>
                  <a:noFill/>
                </a:ln>
                <a:solidFill>
                  <a:schemeClr val="tx1"/>
                </a:solidFill>
              </a:rPr>
              <a:t>;</a:t>
            </a:r>
            <a:endParaRPr lang="ru-RU" sz="2800" dirty="0" smtClean="0">
              <a:ln>
                <a:noFill/>
              </a:ln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Способность осуществлять практическое моделирование и экспериментирование</a:t>
            </a:r>
            <a:r>
              <a:rPr lang="en-US" sz="2800" dirty="0" smtClean="0">
                <a:ln>
                  <a:noFill/>
                </a:ln>
                <a:solidFill>
                  <a:schemeClr val="tx1"/>
                </a:solidFill>
              </a:rPr>
              <a:t>;</a:t>
            </a:r>
            <a:endParaRPr lang="ru-RU" sz="2800" dirty="0" smtClean="0">
              <a:ln>
                <a:noFill/>
              </a:ln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Осознанное отношение родителей к художественно – творческому процессу детей</a:t>
            </a:r>
            <a:r>
              <a:rPr lang="en-US" sz="2800" dirty="0" smtClean="0">
                <a:ln>
                  <a:noFill/>
                </a:ln>
                <a:solidFill>
                  <a:schemeClr val="tx1"/>
                </a:solidFill>
              </a:rPr>
              <a:t>;</a:t>
            </a:r>
            <a:endParaRPr lang="ru-RU" sz="2800" dirty="0" smtClean="0">
              <a:ln>
                <a:noFill/>
              </a:ln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Участие в фестивале «Детский сад – </a:t>
            </a:r>
            <a:r>
              <a:rPr lang="ru-RU" sz="2800" dirty="0" err="1" smtClean="0">
                <a:ln>
                  <a:noFill/>
                </a:ln>
                <a:solidFill>
                  <a:schemeClr val="tx1"/>
                </a:solidFill>
              </a:rPr>
              <a:t>Наукоград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» (под девизом «Сегодня фантазеры – завтра изобретатели»)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214290"/>
            <a:ext cx="7929618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Актуальность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проекта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Семья и детский сад-два общественных института, которые стоят у истоков нашего будущего, но зачастую не всегда им хватает взаимопонимания, такта, терпения, чтобы услышать и понять друг друга. Непонимания между семьями вместе и детским садом всей тяжестью на ребенка. Не секрет, что многие родители интересуются только питанием ребенка, считают, что детский сад- место , где только присматривают за детьми, пока родители на работе. И мы, воспитатели, очень часто испытываем большие трудности в общении с родителями по этой причине .</a:t>
            </a:r>
          </a:p>
          <a:p>
            <a:pPr algn="ctr"/>
            <a:endParaRPr lang="ru-RU" sz="4000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7643866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Цель проекта </a:t>
            </a:r>
          </a:p>
          <a:p>
            <a:pPr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Активизация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творческого потенциала родителей и детей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428604"/>
            <a:ext cx="59618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atin typeface="+mj-lt"/>
              </a:rPr>
              <a:t>Задачи проекта</a:t>
            </a:r>
            <a:endParaRPr lang="ru-RU" sz="4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1428736"/>
            <a:ext cx="700092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Привлечь пассивных родителей в продуктивную деятельность.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Создать условия и привлечь детей в продуктивную деятельность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Участие в фестивале  «Детский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сад-Наукоград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Раскрыть творческие способности родителей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571480"/>
            <a:ext cx="692948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/>
              <a:t>Сроки реализации </a:t>
            </a:r>
          </a:p>
          <a:p>
            <a:pPr algn="ctr"/>
            <a:r>
              <a:rPr lang="ru-RU" sz="4000" b="1" dirty="0" smtClean="0"/>
              <a:t>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24" y="2428868"/>
            <a:ext cx="71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Январь-май</a:t>
            </a:r>
          </a:p>
          <a:p>
            <a:pPr algn="ctr"/>
            <a:r>
              <a:rPr lang="ru-RU" sz="4400" dirty="0" smtClean="0">
                <a:latin typeface="Arial" pitchFamily="34" charset="0"/>
                <a:cs typeface="Arial" pitchFamily="34" charset="0"/>
              </a:rPr>
              <a:t>     2017 г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18" y="428604"/>
            <a:ext cx="4977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Этапы </a:t>
            </a:r>
            <a:r>
              <a:rPr lang="ru-RU" sz="5400" dirty="0" smtClean="0"/>
              <a:t>проекта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1857364"/>
            <a:ext cx="7286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Сроки  реализации </a:t>
            </a:r>
            <a:r>
              <a:rPr lang="ru-RU" sz="2800" dirty="0" smtClean="0"/>
              <a:t>проекта:</a:t>
            </a:r>
            <a:endParaRPr lang="ru-RU" sz="2800" dirty="0" smtClean="0"/>
          </a:p>
          <a:p>
            <a:r>
              <a:rPr lang="ru-RU" sz="2800" dirty="0" smtClean="0"/>
              <a:t>1 </a:t>
            </a:r>
            <a:r>
              <a:rPr lang="ru-RU" sz="2800" dirty="0" smtClean="0"/>
              <a:t>этап </a:t>
            </a:r>
            <a:r>
              <a:rPr lang="ru-RU" sz="2800" dirty="0" smtClean="0"/>
              <a:t>– январь </a:t>
            </a:r>
            <a:r>
              <a:rPr lang="ru-RU" sz="2800" dirty="0" smtClean="0"/>
              <a:t>–февраль </a:t>
            </a:r>
            <a:r>
              <a:rPr lang="ru-RU" sz="2800" dirty="0" smtClean="0"/>
              <a:t>2017г подготовительный</a:t>
            </a:r>
            <a:endParaRPr lang="ru-RU" sz="2800" dirty="0" smtClean="0"/>
          </a:p>
          <a:p>
            <a:r>
              <a:rPr lang="ru-RU" sz="2800" dirty="0" smtClean="0"/>
              <a:t>2 </a:t>
            </a:r>
            <a:r>
              <a:rPr lang="ru-RU" sz="2800" dirty="0" smtClean="0"/>
              <a:t>этап </a:t>
            </a:r>
            <a:r>
              <a:rPr lang="ru-RU" sz="2800" dirty="0" smtClean="0"/>
              <a:t>– март-апрель </a:t>
            </a:r>
            <a:r>
              <a:rPr lang="ru-RU" sz="2800" dirty="0" smtClean="0"/>
              <a:t>2017 </a:t>
            </a:r>
            <a:r>
              <a:rPr lang="ru-RU" sz="2800" dirty="0" smtClean="0"/>
              <a:t>практический</a:t>
            </a:r>
            <a:br>
              <a:rPr lang="ru-RU" sz="2800" dirty="0" smtClean="0"/>
            </a:br>
            <a:r>
              <a:rPr lang="ru-RU" sz="2800" dirty="0" smtClean="0"/>
              <a:t>3 этап – май 2017 заключительный</a:t>
            </a:r>
            <a:endParaRPr lang="ru-RU" sz="28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14290"/>
            <a:ext cx="8062912" cy="178595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Формы работы</a:t>
            </a:r>
            <a:b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 подготовительном этапе</a:t>
            </a:r>
            <a:endParaRPr lang="ru-RU" b="1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25055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Изучение и подбор литературы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Проведение фестиваля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Составление плана основного этапа проектирования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Создание базы для реализации проекта</a:t>
            </a:r>
          </a:p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Обсуждение проекта и фестиваля с детьми и родителями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57166"/>
            <a:ext cx="8062912" cy="1143007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Формы работы</a:t>
            </a:r>
            <a:b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 основном этапе</a:t>
            </a:r>
            <a:endParaRPr lang="ru-RU" b="1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571612"/>
            <a:ext cx="8062912" cy="492922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Совместная деятельность («Сегодня фантазёры – завтра изобретатели», изготовление экспонатов)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Индивидуальные беседы, консультации родителей по этапам изготовления подделок, изготовления объектов: карусели, чудо – дерева, зоопарка, озера)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Оформление проекта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Фиксирование выставки (фотографирование)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ln>
                  <a:noFill/>
                </a:ln>
                <a:solidFill>
                  <a:schemeClr val="tx1"/>
                </a:solidFill>
              </a:rPr>
              <a:t>Подготовка презентации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14291"/>
            <a:ext cx="8062912" cy="150019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Формы работы</a:t>
            </a:r>
            <a:b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 заключительном этапе</a:t>
            </a:r>
            <a:endParaRPr lang="ru-RU" b="1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357430"/>
            <a:ext cx="8062912" cy="4143404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2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ln>
                  <a:noFill/>
                </a:ln>
                <a:solidFill>
                  <a:schemeClr val="tx1"/>
                </a:solidFill>
              </a:rPr>
              <a:t>Совместная с детьми деятельность (участие в фестивале «Детский сад – </a:t>
            </a:r>
            <a:r>
              <a:rPr lang="ru-RU" sz="3600" dirty="0" err="1" smtClean="0">
                <a:ln>
                  <a:noFill/>
                </a:ln>
                <a:solidFill>
                  <a:schemeClr val="tx1"/>
                </a:solidFill>
              </a:rPr>
              <a:t>Наукоград</a:t>
            </a:r>
            <a:r>
              <a:rPr lang="ru-RU" sz="3600" dirty="0" smtClean="0">
                <a:ln>
                  <a:noFill/>
                </a:ln>
                <a:solidFill>
                  <a:schemeClr val="tx1"/>
                </a:solidFill>
              </a:rPr>
              <a:t>»)</a:t>
            </a:r>
            <a:endParaRPr lang="ru-RU" sz="2800" dirty="0" smtClean="0">
              <a:ln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357</TotalTime>
  <Words>319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                                     </vt:lpstr>
      <vt:lpstr>Слайд 2</vt:lpstr>
      <vt:lpstr>Слайд 3</vt:lpstr>
      <vt:lpstr>Слайд 4</vt:lpstr>
      <vt:lpstr>Слайд 5</vt:lpstr>
      <vt:lpstr>Слайд 6</vt:lpstr>
      <vt:lpstr>Формы работы в подготовительном этапе</vt:lpstr>
      <vt:lpstr>Формы работы на основном этапе</vt:lpstr>
      <vt:lpstr>Формы работы на заключительном этапе</vt:lpstr>
      <vt:lpstr>Прогнозируемый результат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</dc:creator>
  <cp:lastModifiedBy>Ксения</cp:lastModifiedBy>
  <cp:revision>8</cp:revision>
  <dcterms:created xsi:type="dcterms:W3CDTF">2016-10-16T10:23:00Z</dcterms:created>
  <dcterms:modified xsi:type="dcterms:W3CDTF">2016-10-24T22:38:59Z</dcterms:modified>
</cp:coreProperties>
</file>