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4" r:id="rId6"/>
    <p:sldId id="263" r:id="rId7"/>
    <p:sldId id="262" r:id="rId8"/>
    <p:sldId id="265" r:id="rId9"/>
    <p:sldId id="266" r:id="rId10"/>
    <p:sldId id="267" r:id="rId11"/>
    <p:sldId id="269" r:id="rId12"/>
    <p:sldId id="270" r:id="rId13"/>
    <p:sldId id="260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F9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01" d="100"/>
          <a:sy n="101" d="100"/>
        </p:scale>
        <p:origin x="9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E3E6E3-E56B-41F9-913E-E078CFA07DB9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D728B-D5C2-4FF0-869B-094F1A571E7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G:\Presentations\Shablons\lightGreen\LightGreenSlai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Presentations\Shablons\lightGreen\LightGreenPrin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Presentations\Shablons\lightGreen\LightGreenPrint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42984"/>
            <a:ext cx="8229600" cy="5429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propowerpoint.ru/svetlo-zelenyj-detskij-shablo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Окружающий мир</a:t>
            </a:r>
            <a:b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УМК «Школа России»</a:t>
            </a:r>
            <a:b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 класс</a:t>
            </a:r>
            <a:b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cs typeface="Aharoni" panose="02010803020104030203" pitchFamily="2" charset="-79"/>
              </a:rPr>
              <a:t/>
            </a:r>
            <a:br>
              <a:rPr lang="ru-RU" sz="3200" b="1" dirty="0">
                <a:solidFill>
                  <a:schemeClr val="accent3">
                    <a:lumMod val="50000"/>
                  </a:schemeClr>
                </a:solidFill>
                <a:cs typeface="Aharoni" panose="02010803020104030203" pitchFamily="2" charset="-79"/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Тест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 </a:t>
            </a: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Неживая и живая природа</a:t>
            </a:r>
            <a:br>
              <a:rPr lang="ru-RU" sz="3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ru-RU" sz="32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7592888" cy="2088232"/>
          </a:xfrm>
        </p:spPr>
        <p:txBody>
          <a:bodyPr>
            <a:normAutofit fontScale="92500" lnSpcReduction="20000"/>
          </a:bodyPr>
          <a:lstStyle/>
          <a:p>
            <a:pPr lvl="0" algn="r">
              <a:lnSpc>
                <a:spcPct val="90000"/>
              </a:lnSpc>
              <a:spcBef>
                <a:spcPts val="1000"/>
              </a:spcBef>
            </a:pP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</a:rPr>
              <a:t>Автор материала: Шабанова Марина Геннадьевна,</a:t>
            </a:r>
          </a:p>
          <a:p>
            <a:pPr lvl="0" algn="r">
              <a:lnSpc>
                <a:spcPct val="90000"/>
              </a:lnSpc>
              <a:spcBef>
                <a:spcPts val="1000"/>
              </a:spcBef>
            </a:pP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</a:rPr>
              <a:t>1 квалификационная категория,</a:t>
            </a:r>
          </a:p>
          <a:p>
            <a:pPr lvl="0" algn="r">
              <a:lnSpc>
                <a:spcPct val="90000"/>
              </a:lnSpc>
              <a:spcBef>
                <a:spcPts val="1000"/>
              </a:spcBef>
            </a:pP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</a:rPr>
              <a:t>учитель начальных классов </a:t>
            </a:r>
          </a:p>
          <a:p>
            <a:pPr lvl="0" algn="r">
              <a:lnSpc>
                <a:spcPct val="90000"/>
              </a:lnSpc>
              <a:spcBef>
                <a:spcPts val="1000"/>
              </a:spcBef>
            </a:pP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</a:rPr>
              <a:t>МБОУ </a:t>
            </a:r>
            <a:r>
              <a:rPr lang="ru-RU" sz="1700" b="1" dirty="0" err="1">
                <a:solidFill>
                  <a:schemeClr val="accent3">
                    <a:lumMod val="50000"/>
                  </a:schemeClr>
                </a:solidFill>
              </a:rPr>
              <a:t>Сарасинская</a:t>
            </a: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</a:rPr>
              <a:t> СОШ </a:t>
            </a:r>
            <a:endParaRPr lang="ru-RU" sz="17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 algn="r">
              <a:lnSpc>
                <a:spcPct val="90000"/>
              </a:lnSpc>
              <a:spcBef>
                <a:spcPts val="1000"/>
              </a:spcBef>
            </a:pP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</a:rPr>
              <a:t>Алтайского </a:t>
            </a: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</a:rPr>
              <a:t>района Алтайского </a:t>
            </a: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</a:rPr>
              <a:t>края</a:t>
            </a:r>
          </a:p>
          <a:p>
            <a:pPr lvl="0" algn="r">
              <a:lnSpc>
                <a:spcPct val="90000"/>
              </a:lnSpc>
              <a:spcBef>
                <a:spcPts val="1000"/>
              </a:spcBef>
            </a:pPr>
            <a:r>
              <a:rPr lang="ru-RU" sz="17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17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</a:rPr>
              <a:t>с. </a:t>
            </a:r>
            <a:r>
              <a:rPr lang="ru-RU" sz="1700" b="1" dirty="0" err="1">
                <a:solidFill>
                  <a:schemeClr val="accent3">
                    <a:lumMod val="50000"/>
                  </a:schemeClr>
                </a:solidFill>
              </a:rPr>
              <a:t>Сараса</a:t>
            </a:r>
            <a:r>
              <a:rPr lang="ru-RU" sz="1700" b="1" dirty="0">
                <a:solidFill>
                  <a:schemeClr val="accent3">
                    <a:lumMod val="50000"/>
                  </a:schemeClr>
                </a:solidFill>
              </a:rPr>
              <a:t>, 2016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Самооценка</a:t>
            </a:r>
            <a:b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3600" b="1" i="1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3600" b="1" i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Задания уровня А оцениваются 1 баллом.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Задания уровня В – 2 баллами,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Задания уровня С - 3 баллами (может быть как один, так и несколько ответов).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3503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80-100% от максимальной суммы баллов – оценка «5»,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60-80% - оценка «4»,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40-60% - оценка «3»,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0-40% - оценка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</a:rPr>
              <a:t>«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2»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497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02235"/>
          </a:xfrm>
        </p:spPr>
        <p:txBody>
          <a:bodyPr/>
          <a:lstStyle/>
          <a:p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Используемые источники: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«Окружающий мир», 2 класс, КИМ, Москва, «ВАКО», 2014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«Окружающий мир. </a:t>
            </a:r>
            <a:r>
              <a:rPr lang="ru-RU" sz="2200" b="1" dirty="0" err="1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Разноуровневые</a:t>
            </a: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 задания», 2 класс, Москва, «ВАКО», 2014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Максимова Т.Н. «Поурочные разработки по курсу окружающий мир» к УМК </a:t>
            </a:r>
            <a:r>
              <a:rPr lang="ru-RU" sz="2200" b="1" dirty="0" err="1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А.А.Плешакова</a:t>
            </a: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 («Школа России»), Москва, «ВАКО», 2014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Плешаков А.А., </a:t>
            </a:r>
            <a:r>
              <a:rPr lang="ru-RU" sz="2200" b="1" dirty="0" err="1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Крючкова</a:t>
            </a: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 Е.А. «Окружающий мир» 2класс, ч.1, Москва «Просвещение»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Шаблон </a:t>
            </a:r>
            <a:r>
              <a:rPr lang="ru-RU" sz="2200" b="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- 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hlinkClick r:id="rId2"/>
              </a:rPr>
              <a:t>http://propowerpoint.ru/svetlo-zelenyj-detskij-shablon</a:t>
            </a:r>
            <a:r>
              <a:rPr lang="en-US" sz="2200" b="1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914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Presentations\Shablons\lightGreen\LightGreenSlaidTo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G:\Presentations\Shablons\lightGreen\LightGreenSlaidBottom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7650989"/>
      </p:ext>
    </p:extLst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5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52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577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0F9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G:\Presentations\Shablons\lightGreen\LightGreenSlaidTopLittl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9144000" cy="1200149"/>
          </a:xfrm>
          <a:prstGeom prst="rect">
            <a:avLst/>
          </a:prstGeom>
          <a:noFill/>
        </p:spPr>
      </p:pic>
      <p:pic>
        <p:nvPicPr>
          <p:cNvPr id="2050" name="Picture 2" descr="G:\Presentations\Shablons\lightGreen\LightGreenSlaidBottomLitt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309110"/>
            <a:ext cx="9144000" cy="254889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354"/>
          </a:xfrm>
        </p:spPr>
        <p:txBody>
          <a:bodyPr>
            <a:normAutofit/>
          </a:bodyPr>
          <a:lstStyle/>
          <a:p>
            <a:pPr lvl="0"/>
            <a:r>
              <a:rPr lang="ru-RU" b="1" dirty="0">
                <a:solidFill>
                  <a:srgbClr val="9BBB59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А1</a:t>
            </a:r>
            <a:r>
              <a:rPr lang="ru-RU" b="1" dirty="0">
                <a:solidFill>
                  <a:srgbClr val="9BBB59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Что относится к неживой природе?</a:t>
            </a:r>
            <a:br>
              <a:rPr lang="ru-RU" b="1" dirty="0">
                <a:solidFill>
                  <a:srgbClr val="9BBB59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2420888"/>
            <a:ext cx="6408712" cy="3705275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endParaRPr lang="ru-RU" sz="3600" b="1" dirty="0">
              <a:solidFill>
                <a:srgbClr val="9BBB59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Font typeface="+mj-lt"/>
              <a:buAutoNum type="arabicParenR"/>
            </a:pPr>
            <a:r>
              <a:rPr lang="ru-RU" sz="3600" b="1" dirty="0">
                <a:solidFill>
                  <a:srgbClr val="9BBB59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Куст</a:t>
            </a:r>
          </a:p>
          <a:p>
            <a:pPr lvl="0">
              <a:spcBef>
                <a:spcPts val="0"/>
              </a:spcBef>
              <a:buFont typeface="+mj-lt"/>
              <a:buAutoNum type="arabicParenR"/>
            </a:pPr>
            <a:r>
              <a:rPr lang="ru-RU" sz="3600" b="1" dirty="0">
                <a:solidFill>
                  <a:srgbClr val="9BBB59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Ручей</a:t>
            </a:r>
          </a:p>
          <a:p>
            <a:pPr lvl="0">
              <a:spcBef>
                <a:spcPts val="0"/>
              </a:spcBef>
              <a:buFont typeface="+mj-lt"/>
              <a:buAutoNum type="arabicParenR"/>
            </a:pPr>
            <a:r>
              <a:rPr lang="ru-RU" sz="3600" b="1" dirty="0">
                <a:solidFill>
                  <a:srgbClr val="9BBB59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Гриб</a:t>
            </a:r>
          </a:p>
          <a:p>
            <a:pPr lvl="0">
              <a:spcBef>
                <a:spcPts val="0"/>
              </a:spcBef>
              <a:buFont typeface="+mj-lt"/>
              <a:buAutoNum type="arabicParenR"/>
            </a:pPr>
            <a:r>
              <a:rPr lang="ru-RU" sz="3600" b="1" dirty="0">
                <a:solidFill>
                  <a:srgbClr val="9BBB59">
                    <a:lumMod val="50000"/>
                  </a:srgb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А2.  Что относится к живой природе?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2852936"/>
            <a:ext cx="6779096" cy="3273227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Вулкан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Сосулька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Дуб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Звезда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А3. Что не относится к природе?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2708920"/>
            <a:ext cx="7211144" cy="3417243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Гвоздь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Луна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Камень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Воздух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24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А4. Без чего животные на Земле смогут обойтись?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780928"/>
            <a:ext cx="7283152" cy="3345235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солнечного света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 воды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 воздуха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 зоопарка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203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В1. Почему комнатные растения ставят ближе к окнам?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 lnSpcReduction="10000"/>
          </a:bodyPr>
          <a:lstStyle/>
          <a:p>
            <a:pPr lvl="0">
              <a:buFont typeface="+mj-lt"/>
              <a:buAutoNum type="arabicParenR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красоты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они получали свежий воздух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они получали достаточно света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освободить место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5663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В2. Что является признаком живых организмов?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3212976"/>
            <a:ext cx="7571184" cy="2913187"/>
          </a:xfrm>
        </p:spPr>
        <p:txBody>
          <a:bodyPr/>
          <a:lstStyle/>
          <a:p>
            <a:pPr lvl="0">
              <a:buFont typeface="+mj-lt"/>
              <a:buAutoNum type="arabicParenR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Они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дышат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Они питаются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Они думают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Они растут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916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С1. Почему нужно озеленять город?</a:t>
            </a:r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816424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arenR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Зелень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украшает улицы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время дождя можно спрятаться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arenR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Растения выделяют кислород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Растения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очищают воздух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52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728192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Ключ к тесту</a:t>
            </a:r>
            <a:b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955885"/>
              </p:ext>
            </p:extLst>
          </p:nvPr>
        </p:nvGraphicFramePr>
        <p:xfrm>
          <a:off x="457200" y="1916832"/>
          <a:ext cx="8229599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17245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А1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А2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А3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А4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В1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В2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С1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1731844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4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3,4</a:t>
                      </a:r>
                      <a:endParaRPr lang="ru-RU" sz="48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5399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LightGreen</Template>
  <TotalTime>16</TotalTime>
  <Words>311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Aharoni</vt:lpstr>
      <vt:lpstr>Arial</vt:lpstr>
      <vt:lpstr>Arial Black</vt:lpstr>
      <vt:lpstr>Calibri</vt:lpstr>
      <vt:lpstr>Times New Roman</vt:lpstr>
      <vt:lpstr>Тема Office</vt:lpstr>
      <vt:lpstr>Окружающий мир УМК «Школа России» 2 класс  Тест 5.  Неживая и живая природа </vt:lpstr>
      <vt:lpstr>А1. Что относится к неживой природе? </vt:lpstr>
      <vt:lpstr>А2.  Что относится к живой природе? </vt:lpstr>
      <vt:lpstr>А3. Что не относится к природе? </vt:lpstr>
      <vt:lpstr>А4. Без чего животные на Земле смогут обойтись? </vt:lpstr>
      <vt:lpstr>В1. Почему комнатные растения ставят ближе к окнам? </vt:lpstr>
      <vt:lpstr>В2. Что является признаком живых организмов? </vt:lpstr>
      <vt:lpstr>С1. Почему нужно озеленять город? </vt:lpstr>
      <vt:lpstr>Ключ к тесту </vt:lpstr>
      <vt:lpstr>Самооценка  </vt:lpstr>
      <vt:lpstr>Презентация PowerPoint</vt:lpstr>
      <vt:lpstr>Используемые источники: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Окружающий мир УМК «Школа России» 2 класс  Тест 5.  Неживая и живая природа </dc:title>
  <dc:creator>Admin</dc:creator>
  <dc:description>http://propowerpoint.ru - Бесплатные шаблоны для презентаций. Полезные советы и уроки  _x000d__x000d_
PowerPoint .</dc:description>
  <cp:lastModifiedBy>Admin</cp:lastModifiedBy>
  <cp:revision>8</cp:revision>
  <dcterms:created xsi:type="dcterms:W3CDTF">2016-08-09T03:34:41Z</dcterms:created>
  <dcterms:modified xsi:type="dcterms:W3CDTF">2016-08-09T03:51:39Z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465088</vt:lpwstr>
  </property>
  <property fmtid="{D5CDD505-2E9C-101B-9397-08002B2CF9AE}" pid="3" name="NXPowerLiteSettings">
    <vt:lpwstr>F8000400038000</vt:lpwstr>
  </property>
  <property fmtid="{D5CDD505-2E9C-101B-9397-08002B2CF9AE}" pid="4" name="NXPowerLiteVersion">
    <vt:lpwstr>D4.3.1</vt:lpwstr>
  </property>
</Properties>
</file>