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3" r:id="rId6"/>
    <p:sldId id="267" r:id="rId7"/>
    <p:sldId id="271" r:id="rId8"/>
    <p:sldId id="272" r:id="rId9"/>
    <p:sldId id="274" r:id="rId10"/>
    <p:sldId id="277" r:id="rId11"/>
    <p:sldId id="278" r:id="rId12"/>
    <p:sldId id="279" r:id="rId13"/>
    <p:sldId id="285" r:id="rId14"/>
    <p:sldId id="284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B1F-39E5-42C5-B6D3-866636CE2D9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1663-060C-4B80-9237-7A1E3EE9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B1F-39E5-42C5-B6D3-866636CE2D9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1663-060C-4B80-9237-7A1E3EE9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B1F-39E5-42C5-B6D3-866636CE2D9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1663-060C-4B80-9237-7A1E3EE9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B1F-39E5-42C5-B6D3-866636CE2D9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1663-060C-4B80-9237-7A1E3EE9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B1F-39E5-42C5-B6D3-866636CE2D9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1663-060C-4B80-9237-7A1E3EE9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B1F-39E5-42C5-B6D3-866636CE2D9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1663-060C-4B80-9237-7A1E3EE9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B1F-39E5-42C5-B6D3-866636CE2D9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1663-060C-4B80-9237-7A1E3EE9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B1F-39E5-42C5-B6D3-866636CE2D9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1663-060C-4B80-9237-7A1E3EE9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B1F-39E5-42C5-B6D3-866636CE2D9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1663-060C-4B80-9237-7A1E3EE9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B1F-39E5-42C5-B6D3-866636CE2D9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1663-060C-4B80-9237-7A1E3EE9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B1F-39E5-42C5-B6D3-866636CE2D9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1663-060C-4B80-9237-7A1E3EE9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7B1F-39E5-42C5-B6D3-866636CE2D9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1663-060C-4B80-9237-7A1E3EE90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6416" y="2204864"/>
            <a:ext cx="6856306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nnabelle" pitchFamily="66" charset="0"/>
              </a:rPr>
              <a:t>Черное море: </a:t>
            </a:r>
            <a:br>
              <a:rPr lang="ru-RU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nnabelle" pitchFamily="66" charset="0"/>
              </a:rPr>
            </a:br>
            <a:r>
              <a:rPr lang="ru-RU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nnabelle" pitchFamily="66" charset="0"/>
              </a:rPr>
              <a:t>вчера, сегодня, завтра…</a:t>
            </a:r>
            <a:endParaRPr lang="ru-RU" sz="4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nnabelle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066" y="561116"/>
            <a:ext cx="76930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Исследовательский проект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437112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Выполнил :</a:t>
            </a:r>
            <a:r>
              <a:rPr lang="ru-RU" smtClean="0"/>
              <a:t> </a:t>
            </a:r>
            <a:r>
              <a:rPr lang="ru-RU" dirty="0"/>
              <a:t>Нестеренко </a:t>
            </a:r>
            <a:r>
              <a:rPr lang="ru-RU" dirty="0" smtClean="0"/>
              <a:t>Александр,</a:t>
            </a:r>
            <a:endParaRPr lang="ru-RU" dirty="0"/>
          </a:p>
          <a:p>
            <a:r>
              <a:rPr lang="ru-RU" dirty="0" smtClean="0"/>
              <a:t>ученик  </a:t>
            </a:r>
            <a:r>
              <a:rPr lang="ru-RU" dirty="0"/>
              <a:t>3-В класса </a:t>
            </a:r>
            <a:r>
              <a:rPr lang="ru-RU" dirty="0" smtClean="0"/>
              <a:t>МБОУ «Школа-гимназия №1» городского округа Судак  Республика Крым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Научный руководитель</a:t>
            </a:r>
            <a:r>
              <a:rPr lang="ru-RU" dirty="0"/>
              <a:t>: Ильяшевич </a:t>
            </a:r>
            <a:r>
              <a:rPr lang="ru-RU" dirty="0" smtClean="0"/>
              <a:t>Татьяна Васильевна, 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228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44" y="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Черное море  имеет  свои особенности.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770" y="642918"/>
            <a:ext cx="35781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Черное море впадает множество рек, поэтому  из-за его опреснения реками, существует  два слоя воды, которые слабо смешиваются друг с другом. В  Черном море - вода перемешивается очень слабо; нужны сотни лет, чтобы вода с поверхности достигла дна.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642918"/>
            <a:ext cx="5143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Сероводород в Черном море - одно из  необычных свойств моря. Глубже  200 метров  в черноморской воде нет кислорода; ни животные, ни растения жить там не могут. На глубинах от 200 метров до самого дна Черного моря - живут только бактерии Ни одного другого такого моря в мире нет.   Получается это так: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1" y="4245707"/>
            <a:ext cx="4215944" cy="26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7" y="2981162"/>
            <a:ext cx="5121840" cy="38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5" name="Picture 13" descr="Chromis_DSC_508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357430"/>
            <a:ext cx="4094162" cy="2438400"/>
          </a:xfrm>
          <a:prstGeom prst="rect">
            <a:avLst/>
          </a:prstGeom>
          <a:noFill/>
        </p:spPr>
      </p:pic>
      <p:pic>
        <p:nvPicPr>
          <p:cNvPr id="49159" name="Picture 7" descr="34-Flexopect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481112"/>
            <a:ext cx="2714644" cy="2376888"/>
          </a:xfrm>
          <a:prstGeom prst="rect">
            <a:avLst/>
          </a:prstGeom>
          <a:noFill/>
        </p:spPr>
      </p:pic>
      <p:pic>
        <p:nvPicPr>
          <p:cNvPr id="49157" name="Picture 5" descr="45-konek s hohlom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0" y="0"/>
            <a:ext cx="2825750" cy="5386388"/>
          </a:xfrm>
          <a:prstGeom prst="rect">
            <a:avLst/>
          </a:prstGeom>
          <a:noFill/>
        </p:spPr>
      </p:pic>
      <p:pic>
        <p:nvPicPr>
          <p:cNvPr id="49156" name="Picture 4" descr="35-Blennius pavlin male bashka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7430"/>
            <a:ext cx="3249613" cy="2438400"/>
          </a:xfrm>
          <a:prstGeom prst="rect">
            <a:avLst/>
          </a:prstGeom>
          <a:noFill/>
        </p:spPr>
      </p:pic>
      <p:pic>
        <p:nvPicPr>
          <p:cNvPr id="49161" name="Picture 9" descr="14-Macropipus_Jun05_183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714884"/>
            <a:ext cx="3697839" cy="2143116"/>
          </a:xfrm>
          <a:prstGeom prst="rect">
            <a:avLst/>
          </a:prstGeom>
          <a:noFill/>
        </p:spPr>
      </p:pic>
      <p:pic>
        <p:nvPicPr>
          <p:cNvPr id="49164" name="Picture 12" descr="Spicara_1693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9025" y="5068888"/>
            <a:ext cx="2974975" cy="17891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6215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Живая природа Черного моря - удивительна.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7360260" cy="95320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Значение Черного моря</a:t>
            </a:r>
            <a:endParaRPr lang="ru-RU" sz="6000" b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286124"/>
            <a:ext cx="3175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Транспортное </a:t>
            </a:r>
            <a:r>
              <a:rPr lang="ru-RU" sz="36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857628"/>
            <a:ext cx="3440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Промышленное</a:t>
            </a:r>
            <a:endParaRPr lang="ru-RU" sz="3600" b="1" dirty="0"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2258" y="3286124"/>
            <a:ext cx="3551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Рекреационное</a:t>
            </a:r>
            <a:r>
              <a:rPr lang="ru-RU" sz="36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57356" y="1285860"/>
            <a:ext cx="214314" cy="21431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TANYA\Documents\tarodux-fish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4503959"/>
            <a:ext cx="3257568" cy="1176344"/>
          </a:xfrm>
          <a:prstGeom prst="rect">
            <a:avLst/>
          </a:prstGeom>
          <a:noFill/>
        </p:spPr>
      </p:pic>
      <p:pic>
        <p:nvPicPr>
          <p:cNvPr id="1027" name="Picture 3" descr="C:\Users\TANYA\Documents\tarodux-ship2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929066"/>
            <a:ext cx="2646979" cy="1495423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>
            <a:off x="4429124" y="1285860"/>
            <a:ext cx="214314" cy="264320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143768" y="1285860"/>
            <a:ext cx="214314" cy="21431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Всесторонние исследования морской среды показали, что жизнеспособность Черного моря ухудшается.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8215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 основным экологическим проблемам Черного моря относятся: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149" y="1234044"/>
            <a:ext cx="2917558" cy="19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-35752" y="3205933"/>
            <a:ext cx="4071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Загрязнение нефтепродуктами  </a:t>
            </a: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35" y="3593940"/>
            <a:ext cx="2896778" cy="188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537" y="3694723"/>
            <a:ext cx="2809197" cy="186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159961" y="5617943"/>
            <a:ext cx="398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Накопление твердых бытовых отходов</a:t>
            </a:r>
            <a:endParaRPr lang="ru-RU" dirty="0"/>
          </a:p>
        </p:txBody>
      </p:sp>
      <p:pic>
        <p:nvPicPr>
          <p:cNvPr id="13" name="Picture 4" descr="F:\черное море\12791924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191" y="1234044"/>
            <a:ext cx="2669426" cy="200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37186" y="3269411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Сброс  канализационных вод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7542" y="5479444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Биологическое загрязнение чужеродными видами</a:t>
            </a:r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5400000">
            <a:off x="1707975" y="3407025"/>
            <a:ext cx="5301208" cy="71609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48978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  </a:t>
            </a:r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bat" pitchFamily="2" charset="0"/>
              </a:rPr>
              <a:t>Б</a:t>
            </a:r>
            <a:r>
              <a:rPr lang="ru-RU" sz="5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bat" pitchFamily="2" charset="0"/>
              </a:rPr>
              <a:t>ерегите море 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b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481" y="332656"/>
            <a:ext cx="52920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Прекрасно Черное море! 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Люди  </a:t>
            </a:r>
            <a:r>
              <a:rPr lang="ru-RU" sz="2800" b="1" i="1" dirty="0">
                <a:solidFill>
                  <a:srgbClr val="FF0000"/>
                </a:solidFill>
              </a:rPr>
              <a:t>– его часть. Нам надо сообща беречь, умножать, познавать этот великий мир! Без него не было бы ни поэзии, ни искусства, а значит и Человека в самом высоком смысле этого слова!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5" y="188668"/>
            <a:ext cx="8229600" cy="1143000"/>
          </a:xfrm>
        </p:spPr>
        <p:txBody>
          <a:bodyPr/>
          <a:lstStyle/>
          <a:p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urlak" pitchFamily="66" charset="0"/>
                <a:ea typeface="Calibri" pitchFamily="34" charset="0"/>
                <a:cs typeface="Times New Roman" pitchFamily="18" charset="0"/>
              </a:rPr>
              <a:t>Актуальность проблемы:</a:t>
            </a:r>
            <a:endParaRPr lang="ru-RU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urlak" pitchFamily="66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556792"/>
            <a:ext cx="66671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сегодняшний день вопросы охраны окружающей среды стоят очень остро. Одной из причин этого является отсутствие у людей экологической грамотности и культуры.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Наш город  Судак располагается на берегу Черного моря. Чтобы сохранить Чёрное море - жемчужину юга, необходимо воспитывать у детей бережное и осознанное поведение по отношению к родной природе.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</a:tabLst>
            </a:pPr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целью осознания уникальности данного природного объекта и воспитания экологически грамотного поведения и был разработан   проект   « Черное море: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вчера, сегодня, завтра…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543560" cy="72547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Propisi" pitchFamily="2" charset="0"/>
              </a:rPr>
              <a:t>Паспорт проекта</a:t>
            </a:r>
            <a:endParaRPr lang="ru-RU" b="1" u="sng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928670"/>
            <a:ext cx="8858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573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создание условий для воспитания экологической культуры и развития познавательных и творческих способностей детей в процессе реализации творческого проекта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573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 проекта: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изучить особенности Черного моря, его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обитателей, выявить основные причины загрязнения вод Черного моря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формировать навыки поисковой деятельности;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развивать коммуникативные навыки, самостоятельность, инициативу; воспитывать бережное отношение к природе.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509261"/>
            <a:ext cx="9001156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Продолжительность проекта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1 месяц.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учитель,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учащийся 3 В класса МБОУ «Школа-гимназия №1» городского округа Судак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</a:tabLs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73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Образовательная область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экологическое воспитание, познавательное развитие.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nnabelle" pitchFamily="66" charset="0"/>
              </a:rPr>
              <a:t>Предварительная работа:</a:t>
            </a:r>
            <a:br>
              <a:rPr lang="ru-RU" b="1" dirty="0" smtClean="0">
                <a:solidFill>
                  <a:srgbClr val="FF0000"/>
                </a:solidFill>
                <a:latin typeface="Annabelle" pitchFamily="66" charset="0"/>
              </a:rPr>
            </a:br>
            <a:endParaRPr lang="ru-RU" b="1" dirty="0">
              <a:solidFill>
                <a:srgbClr val="FF0000"/>
              </a:solidFill>
              <a:latin typeface="Annabelle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Поисковая  </a:t>
            </a:r>
            <a:r>
              <a:rPr lang="ru-RU" sz="2000" dirty="0"/>
              <a:t>работа по подбору </a:t>
            </a:r>
            <a:r>
              <a:rPr lang="ru-RU" sz="2000" dirty="0" smtClean="0"/>
              <a:t>материала  к теме проекта;  чтение   литературных произведений  , энциклопедий; рассматривание </a:t>
            </a:r>
            <a:r>
              <a:rPr lang="ru-RU" sz="2000" dirty="0"/>
              <a:t>репродукций картин И. К. </a:t>
            </a:r>
            <a:r>
              <a:rPr lang="ru-RU" sz="2000" dirty="0" smtClean="0"/>
              <a:t>Айвазовского, экскурсии на морской берег, интервью    с  дайверами –любителями, проведены уроки изобразительного искусства и трудового обучения с использованием природного материала ( рисование на гальке, аппликации «Карадага» из песка), организована выставка детских рисунков   «Черное море».</a:t>
            </a:r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Bolero script" pitchFamily="66" charset="0"/>
              </a:rPr>
              <a:t> </a:t>
            </a:r>
            <a:endParaRPr lang="ru-RU" sz="8000" b="1" dirty="0">
              <a:solidFill>
                <a:schemeClr val="bg1"/>
              </a:solidFill>
              <a:latin typeface="Bolero script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66646"/>
            <a:ext cx="62922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Посмотри: до горизонта</a:t>
            </a:r>
          </a:p>
          <a:p>
            <a:pPr algn="ctr"/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Все вода, вода, вода.</a:t>
            </a:r>
          </a:p>
          <a:p>
            <a:pPr algn="ctr"/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Здесь гуляют на просторе</a:t>
            </a:r>
          </a:p>
          <a:p>
            <a:pPr algn="ctr"/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Корабли и катера.</a:t>
            </a:r>
          </a:p>
          <a:p>
            <a:pPr algn="ctr"/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Разгулялся ветер</a:t>
            </a:r>
          </a:p>
          <a:p>
            <a:pPr algn="ctr"/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На его просторе,</a:t>
            </a:r>
          </a:p>
          <a:p>
            <a:pPr algn="ctr"/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И поднялись волны,</a:t>
            </a:r>
          </a:p>
          <a:p>
            <a:pPr algn="ctr"/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И проснулось  море…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548" y="175320"/>
            <a:ext cx="235745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  Море , как и каждый человек, имеет свой образ, характер, привычки,  историю. </a:t>
            </a:r>
          </a:p>
          <a:p>
            <a:pPr algn="ctr"/>
            <a:r>
              <a:rPr lang="ru-RU" sz="2000" b="1" dirty="0" smtClean="0"/>
              <a:t>Черному морю есть чем гордиться!</a:t>
            </a:r>
          </a:p>
          <a:p>
            <a:pPr algn="ctr"/>
            <a:r>
              <a:rPr lang="ru-RU" sz="2000" b="1" dirty="0" smtClean="0"/>
              <a:t> За миллионы лет оно неоднократно меняло свой облик.     Через миллионы лет  оно стало еще более красивым, обновленным, богатым, гостеприимным, ласковым, мудрым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8901">
            <a:off x="5720761" y="436488"/>
            <a:ext cx="2364859" cy="1464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78065">
            <a:off x="2936718" y="414746"/>
            <a:ext cx="2221357" cy="1659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343111"/>
            <a:ext cx="2470439" cy="1692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6754">
            <a:off x="6658011" y="2433561"/>
            <a:ext cx="1822016" cy="1244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6884">
            <a:off x="3367514" y="4478730"/>
            <a:ext cx="2431137" cy="1645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56845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dventure" pitchFamily="2" charset="0"/>
              </a:rPr>
              <a:t>История Черного моря очень интересна!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89" y="738122"/>
            <a:ext cx="3571900" cy="51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857620" y="738122"/>
            <a:ext cx="46748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За миллионы лет своей истории, Чёрное  несколько раз становилось то озером, то морем. </a:t>
            </a:r>
          </a:p>
          <a:p>
            <a:r>
              <a:rPr lang="ru-RU" dirty="0" smtClean="0"/>
              <a:t>   На месте нынешнего Чёрного моря     образовалось  пресноводное   море -озеро. Оно существовало на протяжении 2-5 миллионов лет .</a:t>
            </a:r>
          </a:p>
          <a:p>
            <a:r>
              <a:rPr lang="ru-RU" dirty="0" smtClean="0"/>
              <a:t>    2-3 млн. лет назад снова появилась связь с океаном, и оно снова стало соленым </a:t>
            </a:r>
          </a:p>
          <a:p>
            <a:r>
              <a:rPr lang="ru-RU" dirty="0" smtClean="0"/>
              <a:t>    В последние 18-20 тысяч лет на месте Чёрного моря существовало почти пресное   озеро-море. Лишь  6-8 тыс. лет назад оно соединилось в результате землетрясения  со Средиземным морем через пролив Босфор.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4708440"/>
            <a:ext cx="2353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Таким образом, Черному морю уже 8 тыс. лет.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dventure" pitchFamily="2" charset="0"/>
                <a:cs typeface="Arabic Typesetting" pitchFamily="66" charset="-78"/>
              </a:rPr>
              <a:t>Современное название  Черное море  получило в XIII веке, но до сих пор ученые не могут прийти к единому выводу, что именно оно подразумевает.</a:t>
            </a:r>
            <a:endParaRPr lang="ru-RU" sz="3600" b="1" dirty="0">
              <a:solidFill>
                <a:srgbClr val="FF0000"/>
              </a:solidFill>
              <a:latin typeface="Adventure" pitchFamily="2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723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Существует   легенда, согласно которой в водах Чёрного моря покоится богатырский меч, который был брошен туда по просьбе умиравшего волшебника Али. Из-за этого море волнуется, пытаясь выплеснуть из своих пучин смертоносное оружие, и окрашивается в чёрный цвет.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0116" y="0"/>
            <a:ext cx="1500198" cy="296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305" y="3789040"/>
            <a:ext cx="529236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Ещё одна гипотеза происхождения названия основывается на том, что металлические предметы (например, якоря), опущенные в воду моря глубже 150 м на длительное время, покрывались налётом чёрного цвета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806349"/>
            <a:ext cx="1728192" cy="141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03848" y="1767533"/>
            <a:ext cx="4368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Другой причиной  может быть тот факт, что во время штормов вода в море сильно темнеет.  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28" y="1767533"/>
            <a:ext cx="2582896" cy="18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607220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1416c8ca57efba8d4c4dfc4a6a445c71568df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813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Черное море:  вчера, сегодня, завтра…</vt:lpstr>
      <vt:lpstr>Актуальность проблемы:</vt:lpstr>
      <vt:lpstr>Паспорт проекта</vt:lpstr>
      <vt:lpstr>Предварительная работа: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Черного моря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Черное море:  вчера, сегодня, завтра…</dc:title>
  <dc:creator>TANYA</dc:creator>
  <cp:lastModifiedBy>TANYA</cp:lastModifiedBy>
  <cp:revision>59</cp:revision>
  <dcterms:created xsi:type="dcterms:W3CDTF">2012-12-02T15:11:45Z</dcterms:created>
  <dcterms:modified xsi:type="dcterms:W3CDTF">2015-06-18T10:03:22Z</dcterms:modified>
</cp:coreProperties>
</file>