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8CC-39AA-4FF2-86C6-E18AAB3EBBC5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FB243-9C15-4FDE-8514-7006A11118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8CC-39AA-4FF2-86C6-E18AAB3EBBC5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FB243-9C15-4FDE-8514-7006A11118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8CC-39AA-4FF2-86C6-E18AAB3EBBC5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FB243-9C15-4FDE-8514-7006A11118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8CC-39AA-4FF2-86C6-E18AAB3EBBC5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FB243-9C15-4FDE-8514-7006A11118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8CC-39AA-4FF2-86C6-E18AAB3EBBC5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FB243-9C15-4FDE-8514-7006A11118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8CC-39AA-4FF2-86C6-E18AAB3EBBC5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FB243-9C15-4FDE-8514-7006A11118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8CC-39AA-4FF2-86C6-E18AAB3EBBC5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FB243-9C15-4FDE-8514-7006A11118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8CC-39AA-4FF2-86C6-E18AAB3EBBC5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FB243-9C15-4FDE-8514-7006A11118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8CC-39AA-4FF2-86C6-E18AAB3EBBC5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FB243-9C15-4FDE-8514-7006A11118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8CC-39AA-4FF2-86C6-E18AAB3EBBC5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FB243-9C15-4FDE-8514-7006A11118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8CC-39AA-4FF2-86C6-E18AAB3EBBC5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FB243-9C15-4FDE-8514-7006A11118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4D8CC-39AA-4FF2-86C6-E18AAB3EBBC5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FB243-9C15-4FDE-8514-7006A11118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ы страниц для презентац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</p:spPr>
      </p:pic>
      <p:pic>
        <p:nvPicPr>
          <p:cNvPr id="1027" name="Picture 3" descr="C:\Users\Юлия\Desktop\70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3576436" cy="43924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427984" y="332656"/>
            <a:ext cx="4320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Михаил </a:t>
            </a:r>
            <a:r>
              <a:rPr lang="ru-RU" sz="3200" b="1" dirty="0" err="1"/>
              <a:t>Евграфович</a:t>
            </a:r>
            <a:r>
              <a:rPr lang="ru-RU" sz="3200" b="1" dirty="0"/>
              <a:t> </a:t>
            </a:r>
            <a:r>
              <a:rPr lang="ru-RU" sz="3200" b="1" dirty="0" smtClean="0"/>
              <a:t>Салтыков-Щедрин.</a:t>
            </a:r>
          </a:p>
          <a:p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1340768"/>
            <a:ext cx="339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27 января </a:t>
            </a:r>
            <a:r>
              <a:rPr lang="ru-RU" dirty="0" smtClean="0"/>
              <a:t>1826-</a:t>
            </a:r>
            <a:r>
              <a:rPr lang="ru-RU" dirty="0"/>
              <a:t> 10 мая 1889 </a:t>
            </a:r>
            <a:r>
              <a:rPr lang="ru-RU" dirty="0" smtClean="0"/>
              <a:t> г.</a:t>
            </a:r>
            <a:r>
              <a:rPr lang="ru-RU" dirty="0"/>
              <a:t> 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Фоны страниц для презентац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8288"/>
            <a:ext cx="9144000" cy="687628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116632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Михаил </a:t>
            </a:r>
            <a:r>
              <a:rPr lang="ru-RU" dirty="0" err="1">
                <a:solidFill>
                  <a:srgbClr val="002060"/>
                </a:solidFill>
              </a:rPr>
              <a:t>Евграфович</a:t>
            </a:r>
            <a:r>
              <a:rPr lang="ru-RU" dirty="0">
                <a:solidFill>
                  <a:srgbClr val="002060"/>
                </a:solidFill>
              </a:rPr>
              <a:t> Салтыков-Щедрин – писатель, один из классиков русской литературы, вице-губернатор</a:t>
            </a:r>
          </a:p>
          <a:p>
            <a:r>
              <a:rPr lang="ru-RU" dirty="0">
                <a:solidFill>
                  <a:srgbClr val="002060"/>
                </a:solidFill>
              </a:rPr>
              <a:t> </a:t>
            </a:r>
          </a:p>
          <a:p>
            <a:r>
              <a:rPr lang="ru-RU" dirty="0">
                <a:solidFill>
                  <a:srgbClr val="002060"/>
                </a:solidFill>
              </a:rPr>
              <a:t>Михаил Салтыков-Щедрин появился на свет 27 января 1826 года в деревне Спас-Угол, 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в </a:t>
            </a:r>
            <a:r>
              <a:rPr lang="ru-RU" dirty="0" err="1">
                <a:solidFill>
                  <a:srgbClr val="002060"/>
                </a:solidFill>
              </a:rPr>
              <a:t>Калязинском</a:t>
            </a:r>
            <a:r>
              <a:rPr lang="ru-RU" dirty="0">
                <a:solidFill>
                  <a:srgbClr val="002060"/>
                </a:solidFill>
              </a:rPr>
              <a:t> уезде Тверской губернии. Сейчас это Московская область, Талдомский район. Семья Михаила была весьма состоятельной. Отец, Евграф Васильевич Салтыков, служил коллежским советником. Мать, Ольга Михайловна Забелина, была дочерью богатых купцов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r>
              <a:rPr lang="ru-RU" dirty="0"/>
              <a:t> </a:t>
            </a:r>
            <a:r>
              <a:rPr lang="ru-RU" dirty="0">
                <a:solidFill>
                  <a:srgbClr val="002060"/>
                </a:solidFill>
              </a:rPr>
              <a:t> Михаил Салтыков был шестым ребенком в семье.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492896"/>
            <a:ext cx="81369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Первоначальное образование Михаила было домашним: родители приставили к нему смышленого крепостного, художника Павла Соколова. После этого воспитанием будущего писателя занималась гувернантка, священник, студент семинарии и старшая сестра. Когда Салтыкову-Щедрину настало 10 лет, он поступает в Московский дворянский институт. Здесь он демонстрирует большие успехи в обучении (во многом благодаря домашнему образованию), и уже спустя два года направляется в Царскосельский лицей.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Фоны страниц для презентац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188641"/>
            <a:ext cx="8568952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Период обучения в Царскосельском, а затем в Александровском лицее становится и периодом начала творчества Салтыкова-Щедрина. Примечательно, что стихи, которые он писал в то время, характеризовались учителями как «неодобрительные». И касалось это не стиля, а содержания, ведь уже тогда Михаил начинал проявлять свою склонность к высмеиванию недостатков окружающего его мира. Эти стихи в сочетании с далеко не идеальным поведением заставили Михаила окончить Александровский лицей по второму разряду. Хотя с его знаниями он вполне мог получить и первый разряд.</a:t>
            </a:r>
            <a:endParaRPr lang="ru-RU" dirty="0"/>
          </a:p>
        </p:txBody>
      </p:sp>
      <p:pic>
        <p:nvPicPr>
          <p:cNvPr id="14338" name="Picture 2" descr="Пушки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3356992"/>
            <a:ext cx="5102599" cy="31580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323528" y="2610683"/>
            <a:ext cx="3096344" cy="40586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 1844 году, вскоре после окончания лицея, Салтыков-Щедрин поступает на службу в канцелярию военного министерства. Ему пришлось проработать там два года, прежде сем получить штатное место. Казенная служба не мешает развиваться вольнодумным идеям Салтыкова-Щедрина, и реакция властей на его произведения не заставила себя долго ждать.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Фоны страниц для презентац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9512" y="116632"/>
            <a:ext cx="88569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Одно из первых произведений писателя – повесть «Запутанное дело», которая высмеивала некоторые порядки тогдашней России. В 1848 году за это сочинение Салтыкова-Щедрина отправляют на службу в Вятку. Официально это был служебный перевод, но на самом деле – ссылка подальше от столицы.</a:t>
            </a:r>
          </a:p>
          <a:p>
            <a:r>
              <a:rPr lang="ru-RU" dirty="0">
                <a:solidFill>
                  <a:srgbClr val="002060"/>
                </a:solidFill>
              </a:rPr>
              <a:t> </a:t>
            </a:r>
          </a:p>
          <a:p>
            <a:r>
              <a:rPr lang="ru-RU" dirty="0">
                <a:solidFill>
                  <a:srgbClr val="002060"/>
                </a:solidFill>
              </a:rPr>
              <a:t>Жизнь провинции давалась Михаилу </a:t>
            </a:r>
            <a:r>
              <a:rPr lang="ru-RU" dirty="0" err="1">
                <a:solidFill>
                  <a:srgbClr val="002060"/>
                </a:solidFill>
              </a:rPr>
              <a:t>Евграфовичу</a:t>
            </a:r>
            <a:r>
              <a:rPr lang="ru-RU" dirty="0">
                <a:solidFill>
                  <a:srgbClr val="002060"/>
                </a:solidFill>
              </a:rPr>
              <a:t> нелегко и долго, и вспоминать ее писатель потом не очень любил. Тем не менее, к нему очень хорошо относилось местное общество, он был желанным гостем в каждом доме. Репутация его как чиновника была безупречной: работал по справедливости и взяток не брал даже с тех, которые предлагали «подношения». Наблюдения за жизнью серой провинции дали богатый материал для будущих сочинений.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212976"/>
            <a:ext cx="89644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Только в 1855 году Салтыков-Щедрин получает разрешение выехать из Вятки. Распрощавшись со своими знакомыми, он с радостью отправляется в Санкт-Петербург. Год спустя Михаил </a:t>
            </a:r>
            <a:r>
              <a:rPr lang="ru-RU" dirty="0" err="1">
                <a:solidFill>
                  <a:srgbClr val="002060"/>
                </a:solidFill>
              </a:rPr>
              <a:t>Евграфович</a:t>
            </a:r>
            <a:r>
              <a:rPr lang="ru-RU" dirty="0">
                <a:solidFill>
                  <a:srgbClr val="002060"/>
                </a:solidFill>
              </a:rPr>
              <a:t> становится чиновником особых поручений при министре внутренних дел. Затем чиновника отправляют с инспекцией в Тверскую и Владимирскую губернии. В ходе этой поездки чиновник выясняет, что в провинции множество мелких и крупных недостатков, причем они обретают все более угрожающий характер.</a:t>
            </a: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Фоны страниц для презентац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9512" y="1"/>
            <a:ext cx="89644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В 1958 году следует новый виток карьеры Салтыкова-Щедрина. Его назначают рязанским вице-губернатором, а спустя два года переводят в Тверь на аналогичную должность. Служба отнимает много времени, но он активно занимается творчеством, начинает сотрудничать с несколькими отечественными журналами.</a:t>
            </a:r>
          </a:p>
          <a:p>
            <a:r>
              <a:rPr lang="ru-RU" dirty="0">
                <a:solidFill>
                  <a:srgbClr val="002060"/>
                </a:solidFill>
              </a:rPr>
              <a:t> </a:t>
            </a:r>
          </a:p>
          <a:p>
            <a:r>
              <a:rPr lang="ru-RU" dirty="0">
                <a:solidFill>
                  <a:srgbClr val="002060"/>
                </a:solidFill>
              </a:rPr>
              <a:t>В этот период Салтыков-Щедрин все больше и больше увлекается литературой. Его произведения публикуются в журналах «Московский вестник», «Русский вестник», «Библиотека для чтения», «Современник».</a:t>
            </a:r>
          </a:p>
          <a:p>
            <a:r>
              <a:rPr lang="ru-RU" dirty="0">
                <a:solidFill>
                  <a:srgbClr val="002060"/>
                </a:solidFill>
              </a:rPr>
              <a:t> </a:t>
            </a:r>
          </a:p>
          <a:p>
            <a:r>
              <a:rPr lang="ru-RU" dirty="0">
                <a:solidFill>
                  <a:srgbClr val="002060"/>
                </a:solidFill>
              </a:rPr>
              <a:t>В 1862 году Салтыков-Щедрин решает распрощаться с государственной службой. Он подает в отставку и перебирается в Петербург. В следующем году бывший чиновник становится штатным сотрудником «Современника». Этот период получился крайне плодотворным. Из-под пера писателя выходят обозрения, статьи, отзывы о литературных произведениях. Писал Салтыков-Щедрин действительно много, но не мог удовлетвориться тем мизерным вознаграждением, которое предоставлял за его труд журнал. Приходится вновь задуматься о том, чтобы вернуться на службу. Сотрудники редакции вспоминали, что Салтыков-Щедрин однажды устроил скандал, заявив о том, что труд литератора может привести только к голодной смерти.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Фоны страниц для презентац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116633"/>
            <a:ext cx="89644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Он действительно вновь становится чиновником в 1864 году и получает назначение председателем Пензенской казенной палаты. Затем Салтыков-Щедрин работает на аналогичных должностях в Туле и Рязани.</a:t>
            </a:r>
          </a:p>
          <a:p>
            <a:r>
              <a:rPr lang="ru-RU" dirty="0">
                <a:solidFill>
                  <a:srgbClr val="002060"/>
                </a:solidFill>
              </a:rPr>
              <a:t> </a:t>
            </a:r>
          </a:p>
          <a:p>
            <a:r>
              <a:rPr lang="ru-RU" dirty="0">
                <a:solidFill>
                  <a:srgbClr val="002060"/>
                </a:solidFill>
              </a:rPr>
              <a:t>Тяга к литературе не покидает писателя, и в 1868 году он вновь подает в отставку. Начинается новый период творчества, во время которого были написаны одни из самых знаменитых произведений: «История одного город», «Пошехонская старина», «Дневник провинциала в Петербурге» и другие. «История одного города» - это вершина творчества писателя как сатирика.</a:t>
            </a:r>
          </a:p>
          <a:p>
            <a:r>
              <a:rPr lang="ru-RU" dirty="0">
                <a:solidFill>
                  <a:srgbClr val="002060"/>
                </a:solidFill>
              </a:rPr>
              <a:t> </a:t>
            </a:r>
          </a:p>
          <a:p>
            <a:r>
              <a:rPr lang="ru-RU" dirty="0">
                <a:solidFill>
                  <a:srgbClr val="002060"/>
                </a:solidFill>
              </a:rPr>
              <a:t>Став в 1877 году главным редактором «Отечественных записок», Салтыков-Щедрин просто поражает сотрудников огромной работоспособностью. Ничто не могло заставить его хоть на некоторое время отказаться от работы. Создавалось впечатление, что он трудится всегда, не прерываясь даже на сон. В то же время Салтыков-Щедрин посещает Западную Европу, знакомится со многими известными современниками – Золя, Флобером и другими.</a:t>
            </a:r>
          </a:p>
          <a:p>
            <a:r>
              <a:rPr lang="ru-RU" dirty="0">
                <a:solidFill>
                  <a:srgbClr val="002060"/>
                </a:solidFill>
              </a:rPr>
              <a:t> </a:t>
            </a: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Фоны страниц для презентац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В 1880-х годах сатира писателя находится на вершине своей остроты. Самые злободневные произведения («Господа Головлевы», «Современная идиллия», «Пошехонские рассказы») написаны именно в этот период.</a:t>
            </a:r>
          </a:p>
          <a:p>
            <a:r>
              <a:rPr lang="ru-RU" dirty="0">
                <a:solidFill>
                  <a:srgbClr val="002060"/>
                </a:solidFill>
              </a:rPr>
              <a:t> </a:t>
            </a:r>
          </a:p>
          <a:p>
            <a:r>
              <a:rPr lang="ru-RU" dirty="0">
                <a:solidFill>
                  <a:srgbClr val="002060"/>
                </a:solidFill>
              </a:rPr>
              <a:t>Очень болезненно писатель переживает закрытие журнала «Отечественные записки» в 1884 году. После этого его состояние здоровья ухудшается, физические страдания накладываются на моральные потрясения. Публикации Салтыкова-Щедрина теперь печатаются в «Вестнике Европы».</a:t>
            </a:r>
          </a:p>
          <a:p>
            <a:r>
              <a:rPr lang="ru-RU" dirty="0">
                <a:solidFill>
                  <a:srgbClr val="002060"/>
                </a:solidFill>
              </a:rPr>
              <a:t> </a:t>
            </a:r>
          </a:p>
          <a:p>
            <a:r>
              <a:rPr lang="ru-RU" dirty="0">
                <a:solidFill>
                  <a:srgbClr val="002060"/>
                </a:solidFill>
              </a:rPr>
              <a:t>В это время писатель чувствует себя все хуже и хуже, силы заметно оставляют его. Он часто болеет, но упорно трудится над своими произведениями.</a:t>
            </a:r>
          </a:p>
          <a:p>
            <a:r>
              <a:rPr lang="ru-RU" dirty="0">
                <a:solidFill>
                  <a:srgbClr val="002060"/>
                </a:solidFill>
              </a:rPr>
              <a:t> </a:t>
            </a:r>
          </a:p>
          <a:p>
            <a:r>
              <a:rPr lang="ru-RU" dirty="0">
                <a:solidFill>
                  <a:srgbClr val="002060"/>
                </a:solidFill>
              </a:rPr>
              <a:t>В мае 1889 года Салтыков-Щедрин в очередной раз заболел простудой. Ослабленный организм не смог сопротивляться болезни. 10 мая 1889 года Михаил </a:t>
            </a:r>
            <a:r>
              <a:rPr lang="ru-RU" dirty="0" err="1">
                <a:solidFill>
                  <a:srgbClr val="002060"/>
                </a:solidFill>
              </a:rPr>
              <a:t>Евграфович</a:t>
            </a:r>
            <a:r>
              <a:rPr lang="ru-RU" dirty="0">
                <a:solidFill>
                  <a:srgbClr val="002060"/>
                </a:solidFill>
              </a:rPr>
              <a:t> Салтыков-Щедрин умер. Он завещал похоронить себя рядом с И. С.Тургеневым, что и было исполнено 14 мая. Тело Салтыкова-Щедрина покоится на </a:t>
            </a:r>
            <a:r>
              <a:rPr lang="ru-RU" dirty="0" err="1">
                <a:solidFill>
                  <a:srgbClr val="002060"/>
                </a:solidFill>
              </a:rPr>
              <a:t>Волковском</a:t>
            </a:r>
            <a:r>
              <a:rPr lang="ru-RU" dirty="0">
                <a:solidFill>
                  <a:srgbClr val="002060"/>
                </a:solidFill>
              </a:rPr>
              <a:t> кладбище в Санкт-Петербурге.</a:t>
            </a: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456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Юлия</cp:lastModifiedBy>
  <cp:revision>3</cp:revision>
  <dcterms:created xsi:type="dcterms:W3CDTF">2015-04-17T15:09:02Z</dcterms:created>
  <dcterms:modified xsi:type="dcterms:W3CDTF">2015-04-17T16:46:07Z</dcterms:modified>
</cp:coreProperties>
</file>