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6" r:id="rId6"/>
    <p:sldId id="274" r:id="rId7"/>
    <p:sldId id="263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49D1C"/>
    <a:srgbClr val="FFFF00"/>
    <a:srgbClr val="00FFFF"/>
    <a:srgbClr val="F1EE5C"/>
    <a:srgbClr val="33CC33"/>
    <a:srgbClr val="FF99FF"/>
    <a:srgbClr val="FF66CC"/>
    <a:srgbClr val="66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F043-2F90-46F2-8B10-092024B0EF9B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8EF9-0298-46F1-887F-A36C03D64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6BC7-1A5D-449E-A9E7-8C50EBA3A0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45FE-A6A8-456E-82F0-67868410DA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26383">
            <a:off x="2051720" y="1844824"/>
            <a:ext cx="56364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Русский язык </a:t>
            </a:r>
          </a:p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 класс</a:t>
            </a:r>
            <a:endParaRPr lang="ru-RU" sz="80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картине изображена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_____________весна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___________солнце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освещает деревню.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небу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плывут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__________облака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______________берёзы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_____________тополя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тянут свои ветви 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____________небу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Радуются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_________солнцу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теплу люди и животные. Весело бегут лошади по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__________дорожке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Резвится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___________жеребёнок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Все почувствовали наступление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___________весны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527" y="0"/>
            <a:ext cx="769894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908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.92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пк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8116"/>
            <a:ext cx="9144000" cy="3899884"/>
          </a:xfrm>
          <a:prstGeom prst="rect">
            <a:avLst/>
          </a:prstGeom>
        </p:spPr>
      </p:pic>
      <p:pic>
        <p:nvPicPr>
          <p:cNvPr id="3074" name="Picture 2" descr="http://img3.proshkolu.ru/content/media/pic/std/2000000/1470000/1469271-cf8415e6dcec669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736304" cy="2855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908720"/>
            <a:ext cx="3012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gbgh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7332"/>
          </a:xfrm>
          <a:prstGeom prst="rect">
            <a:avLst/>
          </a:prstGeom>
        </p:spPr>
      </p:pic>
      <p:pic>
        <p:nvPicPr>
          <p:cNvPr id="4" name="Рисунок 3" descr="какк.jpg"/>
          <p:cNvPicPr>
            <a:picLocks noChangeAspect="1"/>
          </p:cNvPicPr>
          <p:nvPr/>
        </p:nvPicPr>
        <p:blipFill>
          <a:blip r:embed="rId3" cstate="print"/>
          <a:srcRect t="7577"/>
          <a:stretch>
            <a:fillRect/>
          </a:stretch>
        </p:blipFill>
        <p:spPr>
          <a:xfrm>
            <a:off x="0" y="5733256"/>
            <a:ext cx="846043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м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Рисунок 2" descr="004куаау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4577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8800" b="1" i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88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lapping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8166" y="3212976"/>
            <a:ext cx="3065834" cy="3065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2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_116051213335325794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eries_pic_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2656"/>
            <a:ext cx="5832648" cy="2504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404664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  <a:latin typeface="Monotype Corsiva" pitchFamily="66" charset="0"/>
              </a:rPr>
              <a:t>Девятое </a:t>
            </a:r>
            <a:r>
              <a:rPr lang="ru-RU" sz="4800" dirty="0">
                <a:solidFill>
                  <a:prstClr val="white"/>
                </a:solidFill>
                <a:latin typeface="Monotype Corsiva" pitchFamily="66" charset="0"/>
              </a:rPr>
              <a:t>апреля.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9087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Monotype Corsiva" pitchFamily="66" charset="0"/>
              </a:rPr>
              <a:t>Классная работа.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1700808"/>
            <a:ext cx="914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в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Чистописание ( б в )</a:t>
            </a:r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857375"/>
            <a:ext cx="8572500" cy="3500438"/>
          </a:xfrm>
          <a:noFill/>
        </p:spPr>
      </p:pic>
      <p:pic>
        <p:nvPicPr>
          <p:cNvPr id="51204" name="Picture 4" descr="D:\презентации\Азбука здоровья 2\Картинки\mouse_scrol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6100763"/>
            <a:ext cx="107156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Фигура, имеющая форму буквы L 4"/>
          <p:cNvSpPr/>
          <p:nvPr/>
        </p:nvSpPr>
        <p:spPr>
          <a:xfrm rot="18800538">
            <a:off x="173475" y="4379101"/>
            <a:ext cx="444122" cy="174934"/>
          </a:xfrm>
          <a:prstGeom prst="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8800538">
            <a:off x="245483" y="4859208"/>
            <a:ext cx="444122" cy="174934"/>
          </a:xfrm>
          <a:prstGeom prst="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251520" y="0"/>
            <a:ext cx="8625344" cy="7028040"/>
            <a:chOff x="251520" y="0"/>
            <a:chExt cx="8625344" cy="702804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1080120" y="188640"/>
              <a:ext cx="1856592" cy="4107507"/>
              <a:chOff x="755576" y="188640"/>
              <a:chExt cx="1856592" cy="4107507"/>
            </a:xfrm>
          </p:grpSpPr>
          <p:pic>
            <p:nvPicPr>
              <p:cNvPr id="53" name="Рисунок 52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99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755576" y="188640"/>
                <a:ext cx="1856592" cy="4107507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115616" y="1052736"/>
                <a:ext cx="10951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лан</a:t>
                </a:r>
                <a:endParaRPr lang="ru-RU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5220072" y="1700808"/>
              <a:ext cx="1856592" cy="4107507"/>
              <a:chOff x="5148064" y="2420888"/>
              <a:chExt cx="1856592" cy="4107507"/>
            </a:xfrm>
          </p:grpSpPr>
          <p:pic>
            <p:nvPicPr>
              <p:cNvPr id="56" name="Рисунок 55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FF99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148064" y="2420888"/>
                <a:ext cx="1856592" cy="4107507"/>
              </a:xfrm>
              <a:prstGeom prst="rect">
                <a:avLst/>
              </a:prstGeom>
            </p:spPr>
          </p:pic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3140968"/>
                <a:ext cx="1603798" cy="99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дыш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251520" y="2336150"/>
              <a:ext cx="2043875" cy="4521850"/>
              <a:chOff x="229606" y="1781549"/>
              <a:chExt cx="2043875" cy="4521850"/>
            </a:xfrm>
          </p:grpSpPr>
          <p:pic>
            <p:nvPicPr>
              <p:cNvPr id="57" name="Рисунок 56" descr="0_87827_e06deca5_L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944236">
                <a:off x="229606" y="1781549"/>
                <a:ext cx="2043875" cy="4521850"/>
              </a:xfrm>
              <a:prstGeom prst="rect">
                <a:avLst/>
              </a:prstGeom>
            </p:spPr>
          </p:pic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323528" y="2924944"/>
                <a:ext cx="1380098" cy="110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тра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6588224" y="0"/>
              <a:ext cx="2021502" cy="3703221"/>
              <a:chOff x="6882924" y="3265412"/>
              <a:chExt cx="2021502" cy="3703221"/>
            </a:xfrm>
          </p:grpSpPr>
          <p:pic>
            <p:nvPicPr>
              <p:cNvPr id="59" name="Рисунок 58" descr="0_87827_e06deca5_L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228223">
                <a:off x="6882924" y="3265412"/>
                <a:ext cx="1918680" cy="3703221"/>
              </a:xfrm>
              <a:prstGeom prst="rect">
                <a:avLst/>
              </a:prstGeom>
            </p:spPr>
          </p:pic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7524328" y="3789040"/>
                <a:ext cx="1380098" cy="1109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ва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123728" y="2132856"/>
              <a:ext cx="1928600" cy="4266816"/>
              <a:chOff x="3491880" y="1772816"/>
              <a:chExt cx="1928600" cy="4266816"/>
            </a:xfrm>
          </p:grpSpPr>
          <p:pic>
            <p:nvPicPr>
              <p:cNvPr id="64" name="Рисунок 63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00FF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3491880" y="1772816"/>
                <a:ext cx="1928600" cy="4266816"/>
              </a:xfrm>
              <a:prstGeom prst="rect">
                <a:avLst/>
              </a:prstGeom>
            </p:spPr>
          </p:pic>
          <p:sp>
            <p:nvSpPr>
              <p:cNvPr id="1061" name="Text Box 37"/>
              <p:cNvSpPr txBox="1">
                <a:spLocks noChangeArrowheads="1"/>
              </p:cNvSpPr>
              <p:nvPr/>
            </p:nvSpPr>
            <p:spPr bwMode="auto">
              <a:xfrm>
                <a:off x="3707904" y="2492896"/>
                <a:ext cx="144016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пти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6948264" y="2591184"/>
              <a:ext cx="1928600" cy="4266816"/>
              <a:chOff x="3491880" y="2276872"/>
              <a:chExt cx="1928600" cy="4266816"/>
            </a:xfrm>
          </p:grpSpPr>
          <p:pic>
            <p:nvPicPr>
              <p:cNvPr id="68" name="Рисунок 67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00FF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3491880" y="2276872"/>
                <a:ext cx="1928600" cy="4266816"/>
              </a:xfrm>
              <a:prstGeom prst="rect">
                <a:avLst/>
              </a:prstGeom>
            </p:spPr>
          </p:pic>
          <p:sp>
            <p:nvSpPr>
              <p:cNvPr id="69" name="Text Box 37"/>
              <p:cNvSpPr txBox="1">
                <a:spLocks noChangeArrowheads="1"/>
              </p:cNvSpPr>
              <p:nvPr/>
            </p:nvSpPr>
            <p:spPr bwMode="auto">
              <a:xfrm>
                <a:off x="3707904" y="2996952"/>
                <a:ext cx="144016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цы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3707904" y="0"/>
              <a:ext cx="2521010" cy="4343715"/>
              <a:chOff x="3745799" y="239587"/>
              <a:chExt cx="2521010" cy="4343715"/>
            </a:xfrm>
          </p:grpSpPr>
          <p:pic>
            <p:nvPicPr>
              <p:cNvPr id="70" name="Рисунок 69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E49D1C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20584956">
                <a:off x="3745799" y="239587"/>
                <a:ext cx="2521010" cy="4343715"/>
              </a:xfrm>
              <a:prstGeom prst="rect">
                <a:avLst/>
              </a:prstGeom>
            </p:spPr>
          </p:pic>
          <p:sp>
            <p:nvSpPr>
              <p:cNvPr id="1051" name="Text Box 27"/>
              <p:cNvSpPr txBox="1">
                <a:spLocks noChangeArrowheads="1"/>
              </p:cNvSpPr>
              <p:nvPr/>
            </p:nvSpPr>
            <p:spPr bwMode="auto">
              <a:xfrm>
                <a:off x="3923928" y="980728"/>
                <a:ext cx="147694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тёп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3347864" y="3501008"/>
              <a:ext cx="2499668" cy="3527032"/>
              <a:chOff x="2395084" y="3495767"/>
              <a:chExt cx="2499668" cy="3527032"/>
            </a:xfrm>
          </p:grpSpPr>
          <p:pic>
            <p:nvPicPr>
              <p:cNvPr id="71" name="Рисунок 70" descr="0_87827_e06deca5_L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E49D1C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814131">
                <a:off x="2395084" y="3495767"/>
                <a:ext cx="2499668" cy="3527032"/>
              </a:xfrm>
              <a:prstGeom prst="rect">
                <a:avLst/>
              </a:prstGeom>
            </p:spPr>
          </p:pic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3203848" y="4077072"/>
                <a:ext cx="1304613" cy="708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лый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53d9_bdbac050_L.png"/>
          <p:cNvPicPr>
            <a:picLocks noChangeAspect="1"/>
          </p:cNvPicPr>
          <p:nvPr/>
        </p:nvPicPr>
        <p:blipFill>
          <a:blip r:embed="rId3" cstate="print"/>
          <a:srcRect b="16872"/>
          <a:stretch>
            <a:fillRect/>
          </a:stretch>
        </p:blipFill>
        <p:spPr>
          <a:xfrm>
            <a:off x="6191672" y="3790262"/>
            <a:ext cx="2952328" cy="3067738"/>
          </a:xfrm>
          <a:prstGeom prst="rect">
            <a:avLst/>
          </a:prstGeom>
        </p:spPr>
      </p:pic>
      <p:pic>
        <p:nvPicPr>
          <p:cNvPr id="3" name="Рисунок 2" descr="0_553d9_bdbac050_L.png"/>
          <p:cNvPicPr>
            <a:picLocks noChangeAspect="1"/>
          </p:cNvPicPr>
          <p:nvPr/>
        </p:nvPicPr>
        <p:blipFill>
          <a:blip r:embed="rId3" cstate="print"/>
          <a:srcRect b="16872"/>
          <a:stretch>
            <a:fillRect/>
          </a:stretch>
        </p:blipFill>
        <p:spPr>
          <a:xfrm flipH="1">
            <a:off x="3635896" y="3861048"/>
            <a:ext cx="2376264" cy="2244686"/>
          </a:xfrm>
          <a:prstGeom prst="rect">
            <a:avLst/>
          </a:prstGeom>
        </p:spPr>
      </p:pic>
      <p:pic>
        <p:nvPicPr>
          <p:cNvPr id="4" name="Рисунок 3" descr="0_553d9_bdbac050_L.png"/>
          <p:cNvPicPr>
            <a:picLocks noChangeAspect="1"/>
          </p:cNvPicPr>
          <p:nvPr/>
        </p:nvPicPr>
        <p:blipFill>
          <a:blip r:embed="rId3" cstate="print"/>
          <a:srcRect b="16872"/>
          <a:stretch>
            <a:fillRect/>
          </a:stretch>
        </p:blipFill>
        <p:spPr>
          <a:xfrm>
            <a:off x="467544" y="4463669"/>
            <a:ext cx="2304256" cy="2394331"/>
          </a:xfrm>
          <a:prstGeom prst="rect">
            <a:avLst/>
          </a:prstGeom>
        </p:spPr>
      </p:pic>
      <p:pic>
        <p:nvPicPr>
          <p:cNvPr id="5" name="Рисунок 4" descr="066a2d4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32658"/>
            <a:ext cx="3737992" cy="1974540"/>
          </a:xfrm>
          <a:prstGeom prst="rect">
            <a:avLst/>
          </a:prstGeom>
        </p:spPr>
      </p:pic>
      <p:pic>
        <p:nvPicPr>
          <p:cNvPr id="6" name="Рисунок 5" descr="0_7b47a_179b24f9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91680" cy="169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367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3497604" cy="494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5445224"/>
            <a:ext cx="358630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П.И.Чайковский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«Времена года. Март»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260648"/>
            <a:ext cx="3538278" cy="4482499"/>
            <a:chOff x="251520" y="260648"/>
            <a:chExt cx="3538278" cy="4482499"/>
          </a:xfrm>
        </p:grpSpPr>
        <p:pic>
          <p:nvPicPr>
            <p:cNvPr id="2" name="Рисунок 1" descr="Yu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60648"/>
              <a:ext cx="3528392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23528" y="3789040"/>
              <a:ext cx="3466270" cy="9541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К.Ф.Юон</a:t>
              </a:r>
              <a:endPara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«Мартовское солнце»</a:t>
              </a:r>
              <a:endPara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Чистописание ( б в 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20</cp:revision>
  <dcterms:created xsi:type="dcterms:W3CDTF">2014-04-08T17:03:11Z</dcterms:created>
  <dcterms:modified xsi:type="dcterms:W3CDTF">2014-04-09T05:56:27Z</dcterms:modified>
</cp:coreProperties>
</file>