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9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1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4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3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2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6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7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2320-30B6-4C3F-819E-822F316F9DE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44BE-C249-4BC8-8BFC-196548C5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7864" y="2636912"/>
            <a:ext cx="302433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627784" y="232668"/>
            <a:ext cx="4824536" cy="2376264"/>
          </a:xfrm>
          <a:prstGeom prst="triangle">
            <a:avLst>
              <a:gd name="adj" fmla="val 46579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355268"/>
            <a:ext cx="720080" cy="6480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27584" y="4317082"/>
            <a:ext cx="1944216" cy="1872208"/>
            <a:chOff x="344711" y="4461098"/>
            <a:chExt cx="1944216" cy="18722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619672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flipH="1">
              <a:off x="1161334" y="4461098"/>
              <a:ext cx="31432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83568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4711" y="5253186"/>
              <a:ext cx="1944216" cy="2880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300106" y="4283893"/>
            <a:ext cx="1944216" cy="1872208"/>
            <a:chOff x="344711" y="4461098"/>
            <a:chExt cx="1944216" cy="187220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619672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flipH="1">
              <a:off x="1161334" y="4461098"/>
              <a:ext cx="31432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83568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44711" y="5253186"/>
              <a:ext cx="1944216" cy="2880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863099" y="4300487"/>
            <a:ext cx="1944216" cy="1872208"/>
            <a:chOff x="344711" y="4461098"/>
            <a:chExt cx="1944216" cy="187220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19672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flipH="1">
              <a:off x="1161334" y="4461098"/>
              <a:ext cx="31432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3568" y="4461098"/>
              <a:ext cx="288032" cy="187220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44711" y="5253186"/>
              <a:ext cx="1944216" cy="2880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9" name="Прямоугольник 158"/>
          <p:cNvSpPr/>
          <p:nvPr/>
        </p:nvSpPr>
        <p:spPr>
          <a:xfrm>
            <a:off x="5580112" y="4317081"/>
            <a:ext cx="360040" cy="18390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6300192" y="4279874"/>
            <a:ext cx="288032" cy="18390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6804248" y="4317082"/>
            <a:ext cx="360040" cy="183901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5580112" y="5109170"/>
            <a:ext cx="1728192" cy="2880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3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620688"/>
            <a:ext cx="3466728" cy="550547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259632" y="620688"/>
            <a:ext cx="2160240" cy="1944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300192" y="620688"/>
            <a:ext cx="1800200" cy="18002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293096"/>
            <a:ext cx="2016224" cy="18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084168" y="3645024"/>
            <a:ext cx="2232248" cy="2160240"/>
          </a:xfrm>
          <a:prstGeom prst="star5">
            <a:avLst>
              <a:gd name="adj" fmla="val 2242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177 -0.11435 C 0.18368 -0.10347 0.11111 -0.07523 0.11111 -0.05231 C 0.11111 -0.03194 0.18212 -0.01643 0.27726 -0.01643 C 0.3724 -0.01643 0.45278 -0.03194 0.45278 -0.05231 C 0.45278 -0.07523 0.36944 -0.08055 0.27431 -0.06574 C 0.18073 -0.04861 0.11111 -0.0206 0.11111 0.00046 C 0.11111 0.02083 0.18368 0.03773 0.27726 0.03773 C 0.3724 0.03773 0.45278 0.02083 0.45278 0.00046 C 0.45278 -0.0206 0.36944 -0.02639 0.27587 -0.01088 C 0.18073 0.0037 0.11111 0.03218 0.11111 0.05278 C 0.11111 0.07523 0.18368 0.09236 0.27865 0.09236 C 0.3724 0.09236 0.45278 0.07523 0.45278 0.05278 C 0.45278 0.0338 0.36944 0.02824 0.27587 0.0419 C 0.18212 0.05671 0.11111 0.08658 0.11111 0.10764 C 0.11111 0.12801 0.18524 0.14514 0.27865 0.14514 C 0.37535 0.14514 0.45278 0.12801 0.45278 0.10764 C 0.45278 0.08658 0.37101 0.08102 0.27726 0.0963 C 0.18368 0.11088 0.11111 0.13935 0.11111 0.16042 C 0.11111 0.18287 0.18524 0.19792 0.28021 0.19792 C 0.37535 0.19792 0.45278 0.18079 0.45278 0.16042 C 0.45278 0.13935 0.37101 0.1338 0.27726 0.14908 C 0.18368 0.16389 0.11111 0.19398 0.11111 0.21296 C 0.11111 0.23357 0.18663 0.2507 0.28021 0.2507 C 0.37535 0.2507 0.45278 0.23357 0.45278 0.21296 C 0.45278 0.19398 0.3724 0.18866 0.27726 0.20185 C 0.18368 0.21644 0.11111 0.24676 0.11111 0.26783 C 0.11111 0.28634 0.18663 0.30509 0.28177 0.30509 C 0.37691 0.30509 0.45278 0.28796 0.45278 0.26783 C 0.45278 0.24676 0.3724 0.24097 0.27865 0.25625 C 0.18524 0.27153 0.10972 0.29954 0.11111 0.32014 C 0.11233 0.34097 0.18663 0.35648 0.28177 0.35648 C 0.37691 0.35648 0.45278 0.33912 0.45278 0.31875 C 0.45278 0.29954 0.37535 0.29375 0.28177 0.31088 " pathEditMode="relative" rAng="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4 -0.28866 C 0.18473 -0.18889 0.22431 -0.02709 0.19184 0.12083 C 0.06146 0.11226 -0.0493 0.00879 -0.09444 -0.13241 C 0.0158 -0.21991 0.15504 -0.21482 0.2599 -0.13241 C 0.21302 0.01759 0.09809 0.11226 -0.02673 0.12083 C -0.06076 -0.03426 -0.01389 -0.19237 0.08264 -0.28866 Z " pathEditMode="relative" rAng="0" ptsTypes="ffffff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46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10393 C -0.24444 -0.11018 -0.23611 -0.11342 -0.22934 -0.11342 C -0.21944 -0.11342 -0.20989 -0.10879 -0.20434 -0.10069 C -0.18073 -0.06898 -0.16267 0.0007 -0.16267 0.08357 C -0.16267 0.0838 -0.16267 0.08496 -0.16267 0.08542 C -0.16267 0.08496 -0.16267 0.08634 -0.16267 0.08681 C -0.16267 0.16921 -0.18073 0.24051 -0.20434 0.27246 C -0.20989 0.27871 -0.21944 0.28357 -0.22934 0.28357 C -0.23611 0.28357 -0.24444 0.28009 -0.25 0.27384 C -0.25555 0.26759 -0.25833 0.25949 -0.25833 0.25 C -0.25833 0.23889 -0.25416 0.2294 -0.24705 0.22315 C -0.21944 0.19445 -0.15868 0.17384 -0.08646 0.17384 C -0.08646 0.17431 -0.08524 0.17384 -0.08524 0.17431 C -0.08524 0.17384 -0.08385 0.17384 -0.08385 0.17431 C -0.01163 0.17384 0.0507 0.19445 0.0783 0.22315 C 0.08386 0.2294 0.08802 0.23889 0.08802 0.25 C 0.08802 0.25949 0.08525 0.26759 0.07969 0.27384 C 0.07431 0.28009 0.06719 0.28357 0.05886 0.28357 C 0.04913 0.28357 0.04098 0.27871 0.03542 0.27246 C 0.01042 0.24051 -0.00764 0.16921 -0.00764 0.08634 C -0.00764 0.08681 -0.00764 0.08496 -0.00764 0.08542 C -0.00764 0.08496 -0.00764 0.08357 -0.00764 0.0838 C -0.00764 0.0007 0.01042 -0.06898 0.03542 -0.10254 C 0.04098 -0.10879 0.04913 -0.11342 0.05886 -0.11342 C 0.06719 -0.11342 0.07431 -0.11018 0.07969 -0.10393 C 0.08525 -0.09768 0.08802 -0.08819 0.08802 -0.08009 C 0.08802 -0.06898 0.08386 -0.05949 0.0783 -0.05139 C 0.0507 -0.02454 -0.01163 -0.00393 -0.08385 -0.00393 C -0.08385 -0.0037 -0.08385 -0.00393 -0.08524 -0.00393 C -0.08524 -0.0037 -0.08646 -0.00393 -0.08646 -0.0037 C -0.15868 -0.00393 -0.21944 -0.02454 -0.24705 -0.05139 C -0.25416 -0.05949 -0.25833 -0.06898 -0.25833 -0.08009 C -0.25833 -0.08819 -0.25555 -0.09768 -0.25 -0.10393 Z " pathEditMode="relative" rAng="0" ptsTypes="fffffffffffffffffffffffffffffffff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1888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6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25 -0.14583 C -0.25 -0.11273 -0.20747 -0.08588 -0.15521 -0.08588 C -0.09375 -0.08588 -0.07135 -0.11574 -0.06215 -0.1338 L -0.05243 -0.15787 C -0.04288 -0.17593 -0.01944 -0.20579 0.05017 -0.20579 C 0.09462 -0.20579 0.14566 -0.17894 0.14566 -0.14583 C 0.14566 -0.11273 0.09462 -0.08588 0.05017 -0.08588 C -0.01944 -0.08588 -0.04288 -0.11574 -0.05243 -0.1338 L -0.06215 -0.15787 C -0.07135 -0.17593 -0.09375 -0.20579 -0.15521 -0.20579 C -0.20747 -0.20579 -0.25 -0.17894 -0.25 -0.14583 Z " pathEditMode="relative" rAng="0" ptsTypes="ffFffffFfff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611560" y="260648"/>
            <a:ext cx="2592288" cy="2448272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>
            <a:hlinkClick r:id="rId2" action="ppaction://hlinksldjump"/>
          </p:cNvPr>
          <p:cNvSpPr/>
          <p:nvPr/>
        </p:nvSpPr>
        <p:spPr>
          <a:xfrm>
            <a:off x="3392681" y="188640"/>
            <a:ext cx="3960440" cy="252028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4"/>
          </p:cNvCxnSpPr>
          <p:nvPr/>
        </p:nvCxnSpPr>
        <p:spPr>
          <a:xfrm flipH="1" flipV="1">
            <a:off x="5511128" y="6168891"/>
            <a:ext cx="4369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1" idx="4"/>
          </p:cNvCxnSpPr>
          <p:nvPr/>
        </p:nvCxnSpPr>
        <p:spPr>
          <a:xfrm flipV="1">
            <a:off x="5948030" y="6168891"/>
            <a:ext cx="671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0" idx="2"/>
          </p:cNvCxnSpPr>
          <p:nvPr/>
        </p:nvCxnSpPr>
        <p:spPr>
          <a:xfrm>
            <a:off x="4755628" y="5513643"/>
            <a:ext cx="342292" cy="477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923226" y="5876082"/>
            <a:ext cx="449675" cy="4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79512" y="6309320"/>
            <a:ext cx="89644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908962" y="2708920"/>
            <a:ext cx="2466274" cy="3708412"/>
            <a:chOff x="908962" y="2708920"/>
            <a:chExt cx="2466274" cy="3708412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1727684" y="3573016"/>
              <a:ext cx="360040" cy="2844316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Выноска-облако 36"/>
            <p:cNvSpPr/>
            <p:nvPr/>
          </p:nvSpPr>
          <p:spPr>
            <a:xfrm>
              <a:off x="908962" y="2708920"/>
              <a:ext cx="2466274" cy="2238080"/>
            </a:xfrm>
            <a:prstGeom prst="cloudCallou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Солнце 41">
            <a:hlinkClick r:id="rId3" action="ppaction://hlinksldjump"/>
          </p:cNvPr>
          <p:cNvSpPr/>
          <p:nvPr/>
        </p:nvSpPr>
        <p:spPr>
          <a:xfrm>
            <a:off x="611560" y="265820"/>
            <a:ext cx="2592288" cy="2448272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4194142" y="5036590"/>
            <a:ext cx="2397103" cy="1348325"/>
            <a:chOff x="4262227" y="4995174"/>
            <a:chExt cx="2397103" cy="1348325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4823713" y="4995174"/>
              <a:ext cx="1835617" cy="1348325"/>
              <a:chOff x="4823713" y="4995174"/>
              <a:chExt cx="1835617" cy="1348325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4823713" y="4995174"/>
                <a:ext cx="1098376" cy="95410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 flipH="1">
                <a:off x="5372901" y="5119363"/>
                <a:ext cx="1286429" cy="122413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7" name="Равнобедренный треугольник 46"/>
            <p:cNvSpPr/>
            <p:nvPr/>
          </p:nvSpPr>
          <p:spPr>
            <a:xfrm rot="15014355">
              <a:off x="4363329" y="5344474"/>
              <a:ext cx="530352" cy="73255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101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лнце 5">
            <a:hlinkClick r:id="rId2" action="ppaction://hlinksldjump"/>
          </p:cNvPr>
          <p:cNvSpPr/>
          <p:nvPr/>
        </p:nvSpPr>
        <p:spPr>
          <a:xfrm>
            <a:off x="611560" y="265820"/>
            <a:ext cx="2592288" cy="2448272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100392" y="6165304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>
            <a:hlinkClick r:id="rId2" action="ppaction://hlinksldjump"/>
          </p:cNvPr>
          <p:cNvSpPr/>
          <p:nvPr/>
        </p:nvSpPr>
        <p:spPr>
          <a:xfrm>
            <a:off x="3392681" y="188640"/>
            <a:ext cx="3960440" cy="252028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812360" y="609329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262227" y="4995174"/>
            <a:ext cx="2397103" cy="1348325"/>
            <a:chOff x="4262227" y="4995174"/>
            <a:chExt cx="2397103" cy="134832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823713" y="4995174"/>
              <a:ext cx="1835617" cy="1348325"/>
              <a:chOff x="4823713" y="4995174"/>
              <a:chExt cx="1835617" cy="1348325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4823713" y="4995174"/>
                <a:ext cx="1098376" cy="95410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 flipH="1">
                <a:off x="5372901" y="5119363"/>
                <a:ext cx="1286429" cy="122413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Равнобедренный треугольник 8"/>
            <p:cNvSpPr/>
            <p:nvPr/>
          </p:nvSpPr>
          <p:spPr>
            <a:xfrm rot="15014355">
              <a:off x="4363329" y="5344474"/>
              <a:ext cx="530352" cy="73255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7848424" y="6415507"/>
            <a:ext cx="648072" cy="253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8962" y="2708920"/>
            <a:ext cx="2466274" cy="3708412"/>
            <a:chOff x="908962" y="2708920"/>
            <a:chExt cx="2466274" cy="3708412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1727684" y="3573016"/>
              <a:ext cx="360040" cy="2844316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Выноска-облако 5"/>
            <p:cNvSpPr/>
            <p:nvPr/>
          </p:nvSpPr>
          <p:spPr>
            <a:xfrm>
              <a:off x="908962" y="2708920"/>
              <a:ext cx="2466274" cy="2238080"/>
            </a:xfrm>
            <a:prstGeom prst="cloudCallou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8172400" y="6093296"/>
            <a:ext cx="648072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259632" y="990693"/>
            <a:ext cx="2160240" cy="1944216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466720" y="2925820"/>
            <a:ext cx="1944216" cy="1872208"/>
          </a:xfrm>
          <a:prstGeom prst="ellipse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887016" y="4143746"/>
            <a:ext cx="1701208" cy="14343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омб 3"/>
          <p:cNvSpPr/>
          <p:nvPr/>
        </p:nvSpPr>
        <p:spPr>
          <a:xfrm>
            <a:off x="4812844" y="692695"/>
            <a:ext cx="2091293" cy="2242213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933056"/>
            <a:ext cx="2016224" cy="18556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8393"/>
              </p:ext>
            </p:extLst>
          </p:nvPr>
        </p:nvGraphicFramePr>
        <p:xfrm>
          <a:off x="971600" y="1088738"/>
          <a:ext cx="6192688" cy="5004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7676"/>
                <a:gridCol w="3085012"/>
              </a:tblGrid>
              <a:tr h="500455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242088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Зимой и летом одним цветом.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484785"/>
            <a:ext cx="187220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dirty="0" smtClean="0"/>
              <a:t>1</a:t>
            </a:r>
            <a:endParaRPr lang="ru-RU" sz="413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4847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елка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148478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Зимой белый, а летом серый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22768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 заяц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1340768"/>
            <a:ext cx="18002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dirty="0" smtClean="0"/>
              <a:t>2</a:t>
            </a:r>
            <a:endParaRPr lang="ru-RU" sz="28700" dirty="0"/>
          </a:p>
        </p:txBody>
      </p:sp>
    </p:spTree>
    <p:extLst>
      <p:ext uri="{BB962C8B-B14F-4D97-AF65-F5344CB8AC3E}">
        <p14:creationId xmlns:p14="http://schemas.microsoft.com/office/powerpoint/2010/main" val="42948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AO IOO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18</cp:revision>
  <dcterms:created xsi:type="dcterms:W3CDTF">2015-04-14T08:10:18Z</dcterms:created>
  <dcterms:modified xsi:type="dcterms:W3CDTF">2015-04-14T11:53:29Z</dcterms:modified>
</cp:coreProperties>
</file>