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0" r:id="rId4"/>
    <p:sldId id="282" r:id="rId5"/>
    <p:sldId id="287" r:id="rId6"/>
    <p:sldId id="283" r:id="rId7"/>
    <p:sldId id="284" r:id="rId8"/>
    <p:sldId id="285" r:id="rId9"/>
    <p:sldId id="281" r:id="rId10"/>
    <p:sldId id="28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64" r:id="rId23"/>
    <p:sldId id="259" r:id="rId24"/>
    <p:sldId id="25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2D9-C307-424B-8631-5273A16AF88C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3DC7-6E5C-4123-B55E-DFB46B52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2D9-C307-424B-8631-5273A16AF88C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3DC7-6E5C-4123-B55E-DFB46B52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2D9-C307-424B-8631-5273A16AF88C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3DC7-6E5C-4123-B55E-DFB46B52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2D9-C307-424B-8631-5273A16AF88C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3DC7-6E5C-4123-B55E-DFB46B52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2D9-C307-424B-8631-5273A16AF88C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3DC7-6E5C-4123-B55E-DFB46B52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2D9-C307-424B-8631-5273A16AF88C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3DC7-6E5C-4123-B55E-DFB46B52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2D9-C307-424B-8631-5273A16AF88C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3DC7-6E5C-4123-B55E-DFB46B52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2D9-C307-424B-8631-5273A16AF88C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3DC7-6E5C-4123-B55E-DFB46B52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2D9-C307-424B-8631-5273A16AF88C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3DC7-6E5C-4123-B55E-DFB46B52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2D9-C307-424B-8631-5273A16AF88C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3DC7-6E5C-4123-B55E-DFB46B52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62D9-C307-424B-8631-5273A16AF88C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3DC7-6E5C-4123-B55E-DFB46B52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62D9-C307-424B-8631-5273A16AF88C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3DC7-6E5C-4123-B55E-DFB46B52D8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04864"/>
            <a:ext cx="8352928" cy="1584176"/>
          </a:xfrm>
          <a:noFill/>
          <a:ln>
            <a:noFill/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Прививка растений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44008" y="4869160"/>
            <a:ext cx="4143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Лосева Т.А., учитель биологии</a:t>
            </a:r>
          </a:p>
          <a:p>
            <a:r>
              <a:rPr lang="ru-RU" sz="2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Новотомниковский</a:t>
            </a:r>
            <a:r>
              <a:rPr lang="ru-RU" sz="2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филиал</a:t>
            </a:r>
          </a:p>
          <a:p>
            <a:r>
              <a:rPr lang="ru-RU" sz="2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</a:t>
            </a:r>
            <a:r>
              <a:rPr lang="ru-RU" sz="2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Алгасовской</a:t>
            </a:r>
            <a:r>
              <a:rPr lang="ru-RU" sz="2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СОШ</a:t>
            </a:r>
            <a:endParaRPr lang="ru-RU" sz="2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Заготовка и хранение черенков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412776"/>
            <a:ext cx="4258816" cy="5040560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прививки используют однолетние вызревшие побеги</a:t>
            </a:r>
          </a:p>
          <a:p>
            <a:r>
              <a:rPr lang="ru-RU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Лучшее время заготовки черенков – зима. Но при необходимости черенки можно  нарезать и в марте.</a:t>
            </a:r>
          </a:p>
          <a:p>
            <a:r>
              <a:rPr lang="ru-RU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 срезки черенки связывают в пучки, прикрепляют этикетки. </a:t>
            </a:r>
          </a:p>
          <a:p>
            <a:r>
              <a:rPr lang="ru-RU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Хранить черенки можно во влажном песке или опилках под снегом, в погребе или холодильнике.  </a:t>
            </a:r>
            <a:endParaRPr lang="ru-RU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14" name="Picture 2" descr="&quot;Питомник плодово-ягодных и декоративных культур&quot; - контакты, товары, услуги, це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960439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Техника окулировки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733256"/>
            <a:ext cx="8229600" cy="82495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Окулировка в Т-образный разрез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www.soweren.ru/userfiles/privivka-derevev-le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8289"/>
            <a:ext cx="6772864" cy="4240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Техника окулировки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1040979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0" algn="ctr">
              <a:spcBef>
                <a:spcPts val="0"/>
              </a:spcBef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Окулировка в</a:t>
            </a:r>
            <a:r>
              <a:rPr lang="en-US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приклад:  а – форма разреза на подвое; б – щиток без листового черешка; в – положение щитка перед вставкой (окулировка с ножа)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439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664" y="1124744"/>
            <a:ext cx="5878013" cy="4407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окулировки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60893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Обвязка окулировок</a:t>
            </a:r>
            <a:endParaRPr lang="ru-RU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439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1169082"/>
            <a:ext cx="7763339" cy="478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прививки черенком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39290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Улучшенная копулировка</a:t>
            </a:r>
            <a:endParaRPr lang="ru-RU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439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672" y="1340768"/>
            <a:ext cx="5904656" cy="442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прививки черенком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5"/>
          <p:cNvSpPr txBox="1">
            <a:spLocks/>
          </p:cNvSpPr>
          <p:nvPr/>
        </p:nvSpPr>
        <p:spPr>
          <a:xfrm>
            <a:off x="5364088" y="1340768"/>
            <a:ext cx="3484798" cy="1656184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Прививка за кору,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1-й способ: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 – простая;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 – с седлом (уступом).</a:t>
            </a:r>
            <a:endParaRPr kumimoji="0" lang="ru-RU" sz="24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1907704" y="5661248"/>
            <a:ext cx="3370260" cy="785794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Прививка за кору,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2-й способ.</a:t>
            </a:r>
          </a:p>
        </p:txBody>
      </p:sp>
      <p:pic>
        <p:nvPicPr>
          <p:cNvPr id="7" name="Рисунок 6" descr="DSC0439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268760"/>
            <a:ext cx="4731242" cy="4104456"/>
          </a:xfrm>
          <a:prstGeom prst="rect">
            <a:avLst/>
          </a:prstGeom>
        </p:spPr>
      </p:pic>
      <p:pic>
        <p:nvPicPr>
          <p:cNvPr id="8" name="Рисунок 7" descr="DSC0439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3069576"/>
            <a:ext cx="3479963" cy="3465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прививки черенком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467544" y="6165304"/>
            <a:ext cx="8229600" cy="46491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Прививка за кору инкрустацией</a:t>
            </a:r>
            <a:endParaRPr lang="ru-RU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439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1340768"/>
            <a:ext cx="4333148" cy="4532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4" name="Picture 2" descr="черенки для привив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619061" cy="444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прививки черенком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93296"/>
            <a:ext cx="8229600" cy="60893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Прививка в боковой зарез</a:t>
            </a:r>
            <a:endParaRPr lang="ru-RU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439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616" y="1124744"/>
            <a:ext cx="6621064" cy="4965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прививки черенком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805264"/>
            <a:ext cx="8229600" cy="68093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Прививка клином</a:t>
            </a:r>
          </a:p>
          <a:p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4" descr="DSC0435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776" y="1124744"/>
            <a:ext cx="3791414" cy="4607685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прививки черенком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2339752" y="6093296"/>
            <a:ext cx="4752528" cy="35719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Прививка в</a:t>
            </a:r>
            <a:r>
              <a:rPr kumimoji="0" lang="en-US" sz="24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расщеп</a:t>
            </a:r>
            <a:endParaRPr kumimoji="0" lang="ru-RU" sz="24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Содержимое 4" descr="DSC0439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760" y="1268760"/>
            <a:ext cx="4481678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00600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Прививка – один из способов вегетативного размножения растений, заключающийся в трансплантации (пересадке) части одного растения (привоя) на другое растение(подвой).</a:t>
            </a:r>
          </a:p>
          <a:p>
            <a:pPr algn="ctr">
              <a:buNone/>
            </a:pPr>
            <a:endParaRPr lang="ru-RU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верить античным источникам, то способы изменения свойств растений с помощью окулировки были известны уже в те далекие времена.</a:t>
            </a:r>
          </a:p>
          <a:p>
            <a:pPr algn="ctr"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Однако и в настоящее время прививка не утратила своего значения.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</a:p>
          <a:p>
            <a:pPr algn="ctr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прививки черенком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171548" y="5949280"/>
            <a:ext cx="6640812" cy="571504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Прививка мостиком</a:t>
            </a:r>
            <a:endParaRPr kumimoji="0" lang="ru-RU" sz="24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0" name="Picture 2" descr="Спасательные привив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93389" cy="392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прививки черенком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611560" y="6165304"/>
            <a:ext cx="7776864" cy="43204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Перевод кроны дерева на окрепший круглый мостик</a:t>
            </a:r>
            <a:endParaRPr kumimoji="0" lang="ru-RU" sz="2400" b="1" i="0" u="none" strike="noStrike" kern="1200" normalizeH="0" baseline="0" noProof="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Содержимое 4" descr="DSC0440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1124744"/>
            <a:ext cx="4032448" cy="49115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99" y="908720"/>
            <a:ext cx="249039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835" y="980728"/>
            <a:ext cx="2252222" cy="311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995600"/>
            <a:ext cx="3078304" cy="267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2638" y="3717032"/>
            <a:ext cx="211583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80112" y="1340768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– Схема прививки </a:t>
            </a:r>
          </a:p>
          <a:p>
            <a:r>
              <a:rPr lang="ru-RU" b="1" dirty="0" smtClean="0"/>
              <a:t>простой копулировкой</a:t>
            </a:r>
          </a:p>
          <a:p>
            <a:endParaRPr lang="ru-RU" b="1" dirty="0" smtClean="0"/>
          </a:p>
          <a:p>
            <a:r>
              <a:rPr lang="ru-RU" b="1" dirty="0" smtClean="0"/>
              <a:t>2 – Привитое растение</a:t>
            </a:r>
          </a:p>
          <a:p>
            <a:r>
              <a:rPr lang="en-US" b="1" dirty="0" err="1" smtClean="0">
                <a:ln w="1905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Crassula</a:t>
            </a:r>
            <a:r>
              <a:rPr lang="en-US" b="1" dirty="0" smtClean="0">
                <a:ln w="1905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905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argentea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59832" y="35010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40770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460432" y="37890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528" y="486916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 – Прививка кактуса </a:t>
            </a:r>
          </a:p>
          <a:p>
            <a:r>
              <a:rPr lang="ru-RU" b="1" dirty="0" smtClean="0"/>
              <a:t>прямым срезом</a:t>
            </a:r>
          </a:p>
          <a:p>
            <a:endParaRPr lang="ru-RU" b="1" dirty="0" smtClean="0"/>
          </a:p>
          <a:p>
            <a:r>
              <a:rPr lang="ru-RU" b="1" dirty="0" smtClean="0"/>
              <a:t>4 – Привитый кактус </a:t>
            </a:r>
          </a:p>
          <a:p>
            <a:r>
              <a:rPr lang="ru-RU" b="1" dirty="0" err="1" smtClean="0">
                <a:ln w="1905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Echinopsis</a:t>
            </a:r>
            <a:r>
              <a:rPr lang="en-US" b="1" dirty="0" smtClean="0">
                <a:ln w="1905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9050">
                  <a:noFill/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eyriesii</a:t>
            </a:r>
            <a:endParaRPr lang="ru-RU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67544" y="0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Прививка кактусов и </a:t>
            </a:r>
            <a:r>
              <a:rPr kumimoji="0" lang="ru-RU" sz="3600" b="1" i="0" u="none" strike="noStrike" kern="1200" cap="none" spc="0" normalizeH="0" baseline="0" noProof="0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толстянок</a:t>
            </a:r>
            <a:endParaRPr kumimoji="0" lang="ru-RU" sz="3600" b="1" i="0" u="none" strike="noStrike" kern="1200" cap="none" spc="0" normalizeH="0" baseline="0" noProof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и веды\doc\рефер\к дипломной\фото\28.07.10\DSC071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785925"/>
            <a:ext cx="3223332" cy="4559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>
              <a:defRPr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Прививка кактусов и </a:t>
            </a:r>
            <a:r>
              <a:rPr lang="ru-RU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каланхоэ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D:\мои веды\doc\рефер\к дипломной\фото\28.07.10\DSC0713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3000396" cy="4578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:\мои веды\doc\рефер\к дипломной\фото\28.07.10\DSC072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977092"/>
            <a:ext cx="3050761" cy="5721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130425"/>
            <a:ext cx="7630616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прививки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165304"/>
            <a:ext cx="8229600" cy="46491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err="1" smtClean="0"/>
              <a:t>Колоновидные</a:t>
            </a:r>
            <a:r>
              <a:rPr lang="ru-RU" dirty="0" smtClean="0"/>
              <a:t> черешня и яблоня, карликовая груша</a:t>
            </a:r>
            <a:endParaRPr lang="ru-RU" dirty="0"/>
          </a:p>
        </p:txBody>
      </p:sp>
      <p:pic>
        <p:nvPicPr>
          <p:cNvPr id="32774" name="Picture 6" descr="http://abekker.ru/images/dvzazwl5_4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789195" cy="478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6" name="Picture 8" descr="http://media2.24aul.ru/imgs/400x800/518d1ddf231ede174c34cae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2808312" cy="4573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8" name="Picture 10" descr="http://petsell.ru/user/images/guest/ad_119583_imag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132" y="1340768"/>
            <a:ext cx="3470348" cy="449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прививки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165304"/>
            <a:ext cx="8229600" cy="536923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Прививкой часто размножают сирень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4820" name="Picture 4" descr="http://www.podvorje.ru/img/work/nomencl/15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202832" cy="4202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22" name="Picture 6" descr="Дивосад Сирень &quot;ТАРАС БУЛЬБА (h=80 см)&quot; - описание и фотография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606542" cy="3258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прививки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60893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Штамбовые розы</a:t>
            </a:r>
            <a:endParaRPr lang="ru-RU" sz="2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9938" name="Picture 2" descr="http://floweryvale.ru/images/stories/2010/10/budding_roses_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248472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40" name="Picture 4" descr="http://rastuhi.ru/shop/published/publicdata/U353506SHOP/attachments/SC/products_pictures/rose_orange_stammrose_aprikola_kordes_01_67y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248472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прививки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464915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Петуния привита на томат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5842" name="Picture 2" descr="Вечерняя Москва - Как английские ученые картошку с помидором скрещива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8098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прививки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536923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Прививка  </a:t>
            </a:r>
            <a:r>
              <a:rPr lang="ru-RU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кристатных</a:t>
            </a: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цветных кактусов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6866" name="Picture 2" descr="http://cs425421.vk.me/v425421879/5295/tZi5sgdv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76872"/>
            <a:ext cx="4762500" cy="338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http://img15.nnm.me/5/4/9/8/0/afbffd8a91a77ab62bea92c7e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 прививки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021288"/>
            <a:ext cx="8229600" cy="464915"/>
          </a:xfrm>
        </p:spPr>
        <p:txBody>
          <a:bodyPr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Прививка пеларгонии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7890" name="Picture 2" descr="Обрезка пеларгонии - FloweryVale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219450" cy="450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898" name="Picture 10" descr="http://3.bp.blogspot.com/-t2mcWRwfCrU/UPvHXDMQy8I/AAAAAAAARrY/EesL7E-YB5I/s1600/gera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8478" y="1268760"/>
            <a:ext cx="5184576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Несовместимость</a:t>
            </a:r>
            <a:endParaRPr lang="ru-RU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6021288"/>
            <a:ext cx="8229600" cy="536923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Прививка груши на рябину</a:t>
            </a:r>
            <a:endParaRPr lang="ru-RU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794" name="AutoShape 2" descr="http://www.vestnik-cvetovoda.ru/uploads/pages/201401/3/.thumb/3701213bc9.grushi-na-ryabinu-25-l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://www.vestnik-cvetovoda.ru/uploads/pages/201401/3/.thumb/3701213bc9.grushi-na-ryabinu-25-le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http://www.vestnik-cvetovoda.ru/uploads/pages/201401/3/.thumb/3701213bc9.grushi-na-ryabinu-25-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984776" cy="4648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317</Words>
  <Application>Microsoft Office PowerPoint</Application>
  <PresentationFormat>Экран (4:3)</PresentationFormat>
  <Paragraphs>71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 2</vt:lpstr>
      <vt:lpstr>Тема Office</vt:lpstr>
      <vt:lpstr>Прививка растений  </vt:lpstr>
      <vt:lpstr>Презентация PowerPoint</vt:lpstr>
      <vt:lpstr>Применение прививки</vt:lpstr>
      <vt:lpstr>Применение прививки</vt:lpstr>
      <vt:lpstr>Применение прививки</vt:lpstr>
      <vt:lpstr>Применение прививки</vt:lpstr>
      <vt:lpstr>Применение прививки</vt:lpstr>
      <vt:lpstr>Применение прививки</vt:lpstr>
      <vt:lpstr>Несовместимость</vt:lpstr>
      <vt:lpstr>Заготовка и хранение черенков</vt:lpstr>
      <vt:lpstr>Техника окулировки</vt:lpstr>
      <vt:lpstr>Техника окулировки</vt:lpstr>
      <vt:lpstr>Техника окулировки</vt:lpstr>
      <vt:lpstr>Техника прививки черенком</vt:lpstr>
      <vt:lpstr>Техника прививки черенком</vt:lpstr>
      <vt:lpstr>Техника прививки черенком</vt:lpstr>
      <vt:lpstr>Техника прививки черенком</vt:lpstr>
      <vt:lpstr>Техника прививки черенком</vt:lpstr>
      <vt:lpstr>Техника прививки черенком</vt:lpstr>
      <vt:lpstr>Техника прививки черенком</vt:lpstr>
      <vt:lpstr>Техника прививки черенком</vt:lpstr>
      <vt:lpstr>Презентация PowerPoint</vt:lpstr>
      <vt:lpstr>Прививка кактусов и каланхоэ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Tanya</cp:lastModifiedBy>
  <cp:revision>226</cp:revision>
  <dcterms:created xsi:type="dcterms:W3CDTF">2012-03-31T14:55:44Z</dcterms:created>
  <dcterms:modified xsi:type="dcterms:W3CDTF">2016-08-19T18:46:21Z</dcterms:modified>
</cp:coreProperties>
</file>