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Тепловые процессы.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Первый закон термодинамики.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10 класса</a:t>
            </a:r>
          </a:p>
          <a:p>
            <a:r>
              <a:rPr lang="ru-RU" dirty="0" smtClean="0"/>
              <a:t>10 вопросов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96144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</a:t>
            </a:r>
            <a:r>
              <a:rPr lang="en-US" sz="3200" i="1" dirty="0" smtClean="0">
                <a:solidFill>
                  <a:srgbClr val="FF0000"/>
                </a:solidFill>
              </a:rPr>
              <a:t>9</a:t>
            </a:r>
            <a:r>
              <a:rPr lang="ru-RU" sz="3200" i="1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>
                <a:solidFill>
                  <a:srgbClr val="0070C0"/>
                </a:solidFill>
              </a:rPr>
              <a:t>Как выглядит 1 закон термодинамики для изобарного процесса?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</a:t>
            </a:r>
            <a:r>
              <a:rPr lang="en-US" sz="3200" dirty="0" smtClean="0"/>
              <a:t>Q = ∆U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Б) </a:t>
            </a:r>
            <a:r>
              <a:rPr lang="en-US" sz="3200" dirty="0" smtClean="0"/>
              <a:t>Q= A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В) </a:t>
            </a:r>
            <a:r>
              <a:rPr lang="en-US" sz="3200" dirty="0" smtClean="0"/>
              <a:t>A = ∆U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Г) </a:t>
            </a:r>
            <a:r>
              <a:rPr lang="en-US" sz="3200" dirty="0" smtClean="0"/>
              <a:t>Q = ∆U + A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96144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10. </a:t>
            </a:r>
            <a:r>
              <a:rPr lang="ru-RU" sz="2800" dirty="0" smtClean="0">
                <a:solidFill>
                  <a:srgbClr val="0070C0"/>
                </a:solidFill>
              </a:rPr>
              <a:t>Как выглядит 1 закон термодинамики для адиабатного процесса?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</a:t>
            </a:r>
            <a:r>
              <a:rPr lang="en-US" sz="3200" dirty="0" smtClean="0"/>
              <a:t>Q = ∆U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Б) </a:t>
            </a:r>
            <a:r>
              <a:rPr lang="en-US" sz="3200" dirty="0" smtClean="0"/>
              <a:t>Q= A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В) </a:t>
            </a:r>
            <a:r>
              <a:rPr lang="en-US" sz="3200" dirty="0" smtClean="0"/>
              <a:t>A = ∆U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Г) </a:t>
            </a:r>
            <a:r>
              <a:rPr lang="en-US" sz="3200" dirty="0" smtClean="0"/>
              <a:t>Q = ∆U + A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628800"/>
          <a:ext cx="799289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ав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бв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4293096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   – 5</a:t>
            </a:r>
          </a:p>
          <a:p>
            <a:r>
              <a:rPr lang="ru-RU" sz="3200" dirty="0" smtClean="0"/>
              <a:t> 7- 8   – 4</a:t>
            </a:r>
          </a:p>
          <a:p>
            <a:r>
              <a:rPr lang="ru-RU" sz="3200" smtClean="0"/>
              <a:t>5- 6  </a:t>
            </a:r>
            <a:r>
              <a:rPr lang="ru-RU" sz="3200" dirty="0" smtClean="0"/>
              <a:t>- 3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2843808" y="6857999"/>
            <a:ext cx="63001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rgbClr val="FF0000"/>
                </a:solidFill>
              </a:rPr>
              <a:t>Вопрос 1. </a:t>
            </a:r>
            <a:r>
              <a:rPr lang="ru-RU" sz="3600" dirty="0" smtClean="0">
                <a:solidFill>
                  <a:srgbClr val="0070C0"/>
                </a:solidFill>
              </a:rPr>
              <a:t>По какой формуле вычисляется внутренняя энергия одноатомного газа?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532" t="32452" r="60734" b="35728"/>
          <a:stretch>
            <a:fillRect/>
          </a:stretch>
        </p:blipFill>
        <p:spPr bwMode="auto">
          <a:xfrm>
            <a:off x="3203848" y="1772816"/>
            <a:ext cx="2664296" cy="444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752" y="2132856"/>
            <a:ext cx="6909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</a:t>
            </a:r>
          </a:p>
          <a:p>
            <a:endParaRPr lang="ru-RU" sz="3200" dirty="0" smtClean="0"/>
          </a:p>
          <a:p>
            <a:r>
              <a:rPr lang="ru-RU" sz="3200" dirty="0" smtClean="0"/>
              <a:t>Б)</a:t>
            </a:r>
          </a:p>
          <a:p>
            <a:endParaRPr lang="ru-RU" sz="3200" dirty="0" smtClean="0"/>
          </a:p>
          <a:p>
            <a:r>
              <a:rPr lang="ru-RU" sz="3200" dirty="0" smtClean="0"/>
              <a:t>В)</a:t>
            </a:r>
          </a:p>
          <a:p>
            <a:endParaRPr lang="ru-RU" sz="3200" dirty="0" smtClean="0"/>
          </a:p>
          <a:p>
            <a:r>
              <a:rPr lang="ru-RU" sz="3200" dirty="0" smtClean="0"/>
              <a:t>Г)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rgbClr val="FF0000"/>
                </a:solidFill>
              </a:rPr>
              <a:t>Вопрос 2. </a:t>
            </a:r>
            <a:r>
              <a:rPr lang="ru-RU" sz="3600" dirty="0" smtClean="0">
                <a:solidFill>
                  <a:srgbClr val="0070C0"/>
                </a:solidFill>
              </a:rPr>
              <a:t>По какой формуле вычисляется работа газа при его расширении?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132856"/>
            <a:ext cx="48245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 А = ∆</a:t>
            </a:r>
            <a:r>
              <a:rPr lang="en-US" sz="3200" dirty="0" smtClean="0"/>
              <a:t>p V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Б) </a:t>
            </a:r>
            <a:r>
              <a:rPr lang="en-US" sz="3200" dirty="0" smtClean="0"/>
              <a:t> </a:t>
            </a:r>
            <a:r>
              <a:rPr lang="ru-RU" sz="3200" dirty="0" smtClean="0"/>
              <a:t>А = </a:t>
            </a:r>
            <a:r>
              <a:rPr lang="en-US" sz="3200" dirty="0" smtClean="0"/>
              <a:t>T</a:t>
            </a:r>
            <a:r>
              <a:rPr lang="ru-RU" sz="3200" dirty="0" smtClean="0"/>
              <a:t>∆</a:t>
            </a:r>
            <a:r>
              <a:rPr lang="en-US" sz="3200" dirty="0" smtClean="0"/>
              <a:t>V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В) </a:t>
            </a:r>
            <a:r>
              <a:rPr lang="en-US" sz="3200" dirty="0" smtClean="0"/>
              <a:t> </a:t>
            </a:r>
            <a:r>
              <a:rPr lang="ru-RU" sz="3200" dirty="0" smtClean="0"/>
              <a:t>А = </a:t>
            </a:r>
            <a:r>
              <a:rPr lang="en-US" sz="3200" dirty="0" smtClean="0"/>
              <a:t>p </a:t>
            </a:r>
            <a:r>
              <a:rPr lang="ru-RU" sz="3200" dirty="0" smtClean="0"/>
              <a:t>∆</a:t>
            </a:r>
            <a:r>
              <a:rPr lang="en-US" sz="3200" dirty="0" smtClean="0"/>
              <a:t>V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Г) </a:t>
            </a:r>
            <a:r>
              <a:rPr lang="en-US" sz="3200" dirty="0" smtClean="0"/>
              <a:t>  </a:t>
            </a:r>
            <a:r>
              <a:rPr lang="ru-RU" sz="3200" dirty="0" smtClean="0"/>
              <a:t>А = </a:t>
            </a:r>
            <a:r>
              <a:rPr lang="en-US" sz="3200" dirty="0" smtClean="0"/>
              <a:t>p /</a:t>
            </a:r>
            <a:r>
              <a:rPr lang="ru-RU" sz="3200" dirty="0" smtClean="0"/>
              <a:t>∆</a:t>
            </a:r>
            <a:r>
              <a:rPr lang="en-US" sz="3200" dirty="0" smtClean="0"/>
              <a:t>V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498178"/>
          </a:xfrm>
        </p:spPr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rgbClr val="FF0000"/>
                </a:solidFill>
              </a:rPr>
              <a:t>Вопрос </a:t>
            </a:r>
            <a:r>
              <a:rPr lang="en-US" sz="3600" i="1" dirty="0" smtClean="0">
                <a:solidFill>
                  <a:srgbClr val="FF0000"/>
                </a:solidFill>
              </a:rPr>
              <a:t>3</a:t>
            </a:r>
            <a:r>
              <a:rPr lang="ru-RU" sz="3600" i="1" dirty="0" smtClean="0">
                <a:solidFill>
                  <a:srgbClr val="FF0000"/>
                </a:solidFill>
              </a:rPr>
              <a:t>. </a:t>
            </a:r>
            <a:r>
              <a:rPr lang="ru-RU" sz="3600" dirty="0" smtClean="0">
                <a:solidFill>
                  <a:srgbClr val="0070C0"/>
                </a:solidFill>
              </a:rPr>
              <a:t>По какой формуле вычисляется количество теплоты при нагревании; при парообразовании 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132856"/>
            <a:ext cx="48245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 </a:t>
            </a:r>
            <a:r>
              <a:rPr lang="en-US" sz="3200" dirty="0" smtClean="0"/>
              <a:t>Q = </a:t>
            </a:r>
            <a:r>
              <a:rPr lang="en-US" sz="3200" dirty="0" err="1" smtClean="0"/>
              <a:t>cm∆T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Б) </a:t>
            </a:r>
            <a:r>
              <a:rPr lang="en-US" sz="3200" dirty="0" smtClean="0"/>
              <a:t> Q = </a:t>
            </a:r>
            <a:r>
              <a:rPr lang="el-GR" sz="3200" dirty="0" smtClean="0"/>
              <a:t>λ</a:t>
            </a:r>
            <a:r>
              <a:rPr lang="en-US" sz="3200" dirty="0" smtClean="0"/>
              <a:t>m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В) </a:t>
            </a:r>
            <a:r>
              <a:rPr lang="en-US" sz="3200" dirty="0" smtClean="0"/>
              <a:t> Q = </a:t>
            </a:r>
            <a:r>
              <a:rPr lang="en-US" sz="3200" dirty="0" err="1" smtClean="0"/>
              <a:t>rm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Г) </a:t>
            </a:r>
            <a:r>
              <a:rPr lang="en-US" sz="3200" dirty="0" smtClean="0"/>
              <a:t>  Q = </a:t>
            </a:r>
            <a:r>
              <a:rPr lang="en-US" sz="3200" dirty="0" err="1" smtClean="0"/>
              <a:t>qm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714202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</a:t>
            </a:r>
            <a:r>
              <a:rPr lang="en-US" sz="3200" i="1" dirty="0" smtClean="0">
                <a:solidFill>
                  <a:srgbClr val="FF0000"/>
                </a:solidFill>
              </a:rPr>
              <a:t>4</a:t>
            </a:r>
            <a:r>
              <a:rPr lang="ru-RU" sz="3200" i="1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>
                <a:solidFill>
                  <a:srgbClr val="0070C0"/>
                </a:solidFill>
              </a:rPr>
              <a:t>Величина, которая показывает какое количество теплоты нужно сообщить веществу массой 1 кг, чтобы изменить его температуру на 1К?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 удельная теплота парообразования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Б) удельная теплота плавления</a:t>
            </a:r>
          </a:p>
          <a:p>
            <a:endParaRPr lang="ru-RU" sz="3200" dirty="0" smtClean="0"/>
          </a:p>
          <a:p>
            <a:r>
              <a:rPr lang="ru-RU" sz="3200" dirty="0" smtClean="0"/>
              <a:t>В) удельная теплота  газообразования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Г) удельная теплоёмкость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714202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5. </a:t>
            </a:r>
            <a:r>
              <a:rPr lang="ru-RU" sz="2800" dirty="0" smtClean="0">
                <a:solidFill>
                  <a:srgbClr val="0070C0"/>
                </a:solidFill>
              </a:rPr>
              <a:t>Величина, которая показывает какое количество теплоты нужно сообщить веществу массой 1 кг, чтобы при постоянной температуре перевести его из жидкого состояния в газообразное 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 удельная теплота парообразования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Б) удельная теплота плавления</a:t>
            </a:r>
          </a:p>
          <a:p>
            <a:endParaRPr lang="ru-RU" sz="3200" dirty="0" smtClean="0"/>
          </a:p>
          <a:p>
            <a:r>
              <a:rPr lang="ru-RU" sz="3200" dirty="0" smtClean="0"/>
              <a:t>В) удельная теплота  газообразования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Г) удельная теплоёмкость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714202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6. </a:t>
            </a:r>
            <a:r>
              <a:rPr lang="ru-RU" sz="2800" dirty="0" smtClean="0">
                <a:solidFill>
                  <a:srgbClr val="0070C0"/>
                </a:solidFill>
              </a:rPr>
              <a:t>Величина, которая показывает какое количество теплоты нужно сообщить веществу массой 1 кг, чтобы при постоянной температуре перевести его из твёрдого состояния в жидкое 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 удельная теплота парообразования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Б) удельная теплота плавления</a:t>
            </a:r>
          </a:p>
          <a:p>
            <a:endParaRPr lang="ru-RU" sz="3200" dirty="0" smtClean="0"/>
          </a:p>
          <a:p>
            <a:r>
              <a:rPr lang="ru-RU" sz="3200" dirty="0" smtClean="0"/>
              <a:t>В) удельная теплота  газообразования</a:t>
            </a:r>
          </a:p>
          <a:p>
            <a:endParaRPr lang="ru-RU" sz="3200" dirty="0" smtClean="0"/>
          </a:p>
          <a:p>
            <a:r>
              <a:rPr lang="ru-RU" sz="3200" dirty="0" smtClean="0"/>
              <a:t>Г) удельная теплоёмкость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96144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7. </a:t>
            </a:r>
            <a:r>
              <a:rPr lang="ru-RU" sz="2800" dirty="0" smtClean="0">
                <a:solidFill>
                  <a:srgbClr val="0070C0"/>
                </a:solidFill>
              </a:rPr>
              <a:t>Какие тепловые процессы  происходят без изменения внутренней энергии?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 нагревание</a:t>
            </a:r>
          </a:p>
          <a:p>
            <a:endParaRPr lang="ru-RU" sz="3200" dirty="0" smtClean="0"/>
          </a:p>
          <a:p>
            <a:r>
              <a:rPr lang="ru-RU" sz="3200" dirty="0" smtClean="0"/>
              <a:t>Б) парообразование</a:t>
            </a:r>
          </a:p>
          <a:p>
            <a:endParaRPr lang="ru-RU" sz="3200" dirty="0" smtClean="0"/>
          </a:p>
          <a:p>
            <a:r>
              <a:rPr lang="ru-RU" sz="3200" dirty="0" smtClean="0"/>
              <a:t>В) плавление</a:t>
            </a:r>
          </a:p>
          <a:p>
            <a:endParaRPr lang="ru-RU" sz="3200" dirty="0" smtClean="0"/>
          </a:p>
          <a:p>
            <a:r>
              <a:rPr lang="ru-RU" sz="3200" dirty="0" smtClean="0"/>
              <a:t>Г) охлаждение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96144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Вопрос 8. </a:t>
            </a:r>
            <a:r>
              <a:rPr lang="ru-RU" sz="2800" dirty="0" smtClean="0">
                <a:solidFill>
                  <a:srgbClr val="0070C0"/>
                </a:solidFill>
              </a:rPr>
              <a:t>Как выглядит 1 закон термодинамики для изохорного процесса?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</a:t>
            </a:r>
            <a:r>
              <a:rPr lang="en-US" sz="3200" dirty="0" smtClean="0"/>
              <a:t>Q = ∆U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Б) </a:t>
            </a:r>
            <a:r>
              <a:rPr lang="en-US" sz="3200" dirty="0" smtClean="0"/>
              <a:t>Q= A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В) </a:t>
            </a:r>
            <a:r>
              <a:rPr lang="en-US" sz="3200" dirty="0" smtClean="0"/>
              <a:t>A = ∆U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Г) </a:t>
            </a:r>
            <a:r>
              <a:rPr lang="en-US" sz="3200" dirty="0" smtClean="0"/>
              <a:t>Q = ∆U + A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415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Тепловые процессы. Первый закон термодинамики.</vt:lpstr>
      <vt:lpstr>Вопрос 1. По какой формуле вычисляется внутренняя энергия одноатомного газа?</vt:lpstr>
      <vt:lpstr>Вопрос 2. По какой формуле вычисляется работа газа при его расширении?</vt:lpstr>
      <vt:lpstr>Вопрос 3. По какой формуле вычисляется количество теплоты при нагревании; при парообразовании ?</vt:lpstr>
      <vt:lpstr>Вопрос 4. Величина, которая показывает какое количество теплоты нужно сообщить веществу массой 1 кг, чтобы изменить его температуру на 1К?</vt:lpstr>
      <vt:lpstr>Вопрос 5. Величина, которая показывает какое количество теплоты нужно сообщить веществу массой 1 кг, чтобы при постоянной температуре перевести его из жидкого состояния в газообразное ?</vt:lpstr>
      <vt:lpstr>Вопрос 6. Величина, которая показывает какое количество теплоты нужно сообщить веществу массой 1 кг, чтобы при постоянной температуре перевести его из твёрдого состояния в жидкое ?</vt:lpstr>
      <vt:lpstr>Вопрос 7. Какие тепловые процессы  происходят без изменения внутренней энергии?</vt:lpstr>
      <vt:lpstr>Вопрос 8. Как выглядит 1 закон термодинамики для изохорного процесса?</vt:lpstr>
      <vt:lpstr>Вопрос 9. Как выглядит 1 закон термодинамики для изобарного процесса?</vt:lpstr>
      <vt:lpstr>Вопрос 10. Как выглядит 1 закон термодинамики для адиабатного процесса?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процессы. Первый закон термодинамики.</dc:title>
  <dc:creator>олечка</dc:creator>
  <cp:lastModifiedBy>й1123</cp:lastModifiedBy>
  <cp:revision>4</cp:revision>
  <dcterms:created xsi:type="dcterms:W3CDTF">2013-02-24T21:42:38Z</dcterms:created>
  <dcterms:modified xsi:type="dcterms:W3CDTF">2013-03-04T05:12:55Z</dcterms:modified>
</cp:coreProperties>
</file>