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60" r:id="rId4"/>
    <p:sldId id="265" r:id="rId5"/>
    <p:sldId id="286" r:id="rId6"/>
    <p:sldId id="262" r:id="rId7"/>
    <p:sldId id="266" r:id="rId8"/>
    <p:sldId id="289" r:id="rId9"/>
    <p:sldId id="291" r:id="rId10"/>
    <p:sldId id="290" r:id="rId11"/>
    <p:sldId id="293" r:id="rId12"/>
    <p:sldId id="288" r:id="rId13"/>
    <p:sldId id="272" r:id="rId14"/>
    <p:sldId id="29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94667" autoAdjust="0"/>
  </p:normalViewPr>
  <p:slideViewPr>
    <p:cSldViewPr>
      <p:cViewPr varScale="1">
        <p:scale>
          <a:sx n="72" d="100"/>
          <a:sy n="72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99A6A-F339-46EC-9414-19C0A98B9B4F}" type="datetimeFigureOut">
              <a:rPr lang="ru-RU" smtClean="0"/>
              <a:pPr/>
              <a:t>16.12.2014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7C8BB-07A0-473D-B67A-9CBA24C37C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7C8BB-07A0-473D-B67A-9CBA24C37C1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7C8BB-07A0-473D-B67A-9CBA24C37C1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490E0-F478-4F4F-AC0E-53C457A3F6A8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20BE4-DCA3-42AE-B7B0-27DD96C57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E4E9-2F57-4F77-B239-9FB8D10023DD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55ECA-7953-4FAF-8B09-B82BFCA42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11946-5B21-4A3D-BF46-EB1981323788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9DBA-CC6E-4A2A-8CD3-D3EC40449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C9346-293F-4EE9-A888-5833C3DA5A1F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1C2F-C9F6-402F-BD42-8532F1AFA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3EDA-6B54-427F-A39F-0522D77BAA43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2FAB2-A788-49F8-8D51-2A80C5071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5B412-8B45-4DB4-8040-BA6375A690A4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E29C5-8FF0-4E66-860E-FA3122EE6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58A3F-75D9-4B26-9B2D-4E546BC0553A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F37D8-3583-4759-9542-ECDB2CE5E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2179-B87B-4CC7-98BF-427A353E147A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068D-1FE4-4044-BB33-53B194383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68BDC-C231-4B90-9383-044F9618C4C9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DE79A-7BEC-43F0-B992-CE4D4B21F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385F6-4C91-4AC4-AE31-9138A416C9EF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73089-5E22-4601-A31F-496DE1AE9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8DFC-9ABA-4F6D-B414-E5BA55AE1402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67BCF-7ED7-4C8D-BFD2-94565D673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2750A9-A6CB-4466-B3DA-6DE133D8B8E6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EC19C3-955C-413A-93E0-61B1E3D20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89" r:id="rId3"/>
    <p:sldLayoutId id="2147483788" r:id="rId4"/>
    <p:sldLayoutId id="2147483787" r:id="rId5"/>
    <p:sldLayoutId id="2147483786" r:id="rId6"/>
    <p:sldLayoutId id="2147483785" r:id="rId7"/>
    <p:sldLayoutId id="2147483784" r:id="rId8"/>
    <p:sldLayoutId id="2147483783" r:id="rId9"/>
    <p:sldLayoutId id="2147483782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-detstve.ru/forchildren/magicfeather/magicfeather_2013/userlist/&#1057;&#1072;&#1091;&#1083;&#1077;%20&#1050;&#1072;&#1088;&#1077;&#1082;&#1077;&#1096;&#1077;&#1074;&#1085;&#1072;%20&#1044;&#1078;&#1072;&#1085;&#1075;&#1072;&#1083;&#1080;&#1077;&#1074;&#1072;" TargetMode="External"/><Relationship Id="rId2" Type="http://schemas.openxmlformats.org/officeDocument/2006/relationships/hyperlink" Target="http://www.o-detstve.ru/authors/competition/13723.html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-detstve.ru/forchildren/magicfeather/magicfeather_2013/userlist/&#1057;&#1072;&#1091;&#1083;&#1077;%20&#1050;&#1072;&#1088;&#1077;&#1082;&#1077;&#1096;&#1077;&#1074;&#1085;&#1072;%20&#1044;&#1078;&#1072;&#1085;&#1075;&#1072;&#1083;&#1080;&#1077;&#1074;&#1072;" TargetMode="External"/><Relationship Id="rId2" Type="http://schemas.openxmlformats.org/officeDocument/2006/relationships/hyperlink" Target="http://www.o-detstve.ru/authors/competition/13723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00188" y="764704"/>
            <a:ext cx="6400800" cy="1296144"/>
          </a:xfrm>
        </p:spPr>
        <p:txBody>
          <a:bodyPr/>
          <a:lstStyle/>
          <a:p>
            <a:pPr>
              <a:defRPr/>
            </a:pPr>
            <a:endParaRPr lang="ru-RU" i="1" dirty="0" smtClean="0"/>
          </a:p>
          <a:p>
            <a:pPr>
              <a:defRPr/>
            </a:pPr>
            <a:r>
              <a:rPr lang="ru-RU" i="1" dirty="0" smtClean="0"/>
              <a:t>ученица начальной  школы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339752" y="404664"/>
            <a:ext cx="4536504" cy="10081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Презентация  на тему: </a:t>
            </a: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«</a:t>
            </a:r>
            <a:r>
              <a:rPr lang="ru-RU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Самопрезентация»</a:t>
            </a: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20482" name="Picture 2" descr="C:\Users\Алекс\Desktop\портфолио\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276872"/>
            <a:ext cx="3005559" cy="3312368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488172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Гнатюк   Екатерина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Творческая работа\272. Мир моих увлечений\хореография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4015"/>
            <a:ext cx="3960440" cy="5903297"/>
          </a:xfrm>
          <a:prstGeom prst="rect">
            <a:avLst/>
          </a:prstGeom>
          <a:noFill/>
        </p:spPr>
      </p:pic>
      <p:pic>
        <p:nvPicPr>
          <p:cNvPr id="2051" name="Picture 3" descr="I:\Творческая работа\272. Мир моих увлечений\портфолио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94008"/>
            <a:ext cx="4248472" cy="5857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\Desktop\image~8191;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3900"/>
            <a:ext cx="4320479" cy="597475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16017" y="2060848"/>
            <a:ext cx="3960440" cy="2520280"/>
          </a:xfrm>
        </p:spPr>
        <p:txBody>
          <a:bodyPr>
            <a:normAutofit/>
          </a:bodyPr>
          <a:lstStyle/>
          <a:p>
            <a:r>
              <a:rPr lang="ru-RU" sz="1400" i="1" dirty="0" smtClean="0"/>
              <a:t>Ссылка на видеоматериал в Интернете:</a:t>
            </a:r>
            <a:br>
              <a:rPr lang="ru-RU" sz="1400" i="1" dirty="0" smtClean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en-US" sz="1400" i="1" dirty="0" smtClean="0"/>
              <a:t>HTML-</a:t>
            </a:r>
            <a:r>
              <a:rPr lang="ru-RU" sz="1400" i="1" dirty="0" smtClean="0"/>
              <a:t>код &lt;</a:t>
            </a:r>
            <a:r>
              <a:rPr lang="en-US" sz="1400" i="1" dirty="0" err="1" smtClean="0"/>
              <a:t>iframe</a:t>
            </a:r>
            <a:r>
              <a:rPr lang="en-US" sz="1400" i="1" dirty="0" smtClean="0"/>
              <a:t> width="560" height="315" </a:t>
            </a:r>
            <a:r>
              <a:rPr lang="en-US" sz="1400" i="1" dirty="0" err="1" smtClean="0"/>
              <a:t>src</a:t>
            </a:r>
            <a:r>
              <a:rPr lang="en-US" sz="1400" i="1" dirty="0" smtClean="0"/>
              <a:t>="//www.youtube.com/embed/bv1DTUCl3Ao" </a:t>
            </a:r>
            <a:r>
              <a:rPr lang="en-US" sz="1400" i="1" dirty="0" err="1" smtClean="0"/>
              <a:t>frameborder</a:t>
            </a:r>
            <a:r>
              <a:rPr lang="en-US" sz="1400" i="1" dirty="0" smtClean="0"/>
              <a:t>="0" </a:t>
            </a:r>
            <a:r>
              <a:rPr lang="en-US" sz="1400" i="1" dirty="0" err="1" smtClean="0"/>
              <a:t>allowfullscreen</a:t>
            </a:r>
            <a:r>
              <a:rPr lang="en-US" sz="1400" i="1" dirty="0" smtClean="0"/>
              <a:t>&gt;&lt;/</a:t>
            </a:r>
            <a:r>
              <a:rPr lang="en-US" sz="1400" i="1" dirty="0" err="1" smtClean="0"/>
              <a:t>iframe</a:t>
            </a:r>
            <a:r>
              <a:rPr lang="en-US" sz="1400" i="1" dirty="0" smtClean="0"/>
              <a:t>&gt;</a:t>
            </a:r>
            <a:endParaRPr lang="ru-RU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лекс\Desktop\портфолио\год лошад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3888432" cy="562389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6093296"/>
            <a:ext cx="4464496" cy="5040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2" descr="C:\Users\Алекс\Desktop\портфолио\грамота за поделку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441" y="332656"/>
            <a:ext cx="4148039" cy="5752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://zkrona.ru/usercp/?action=download&amp;id=390"/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6219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://zkrona.ru/usercp/?action=download&amp;id=390"/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6219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://zkrona.ru/usercp/?action=download&amp;id=390"/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6219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4" name="AutoShape 8" descr="http://zkrona.ru/usercp/?action=download&amp;id=390"/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6219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http://zkrona.ru/usercp/?action=download&amp;id=390"/>
          <p:cNvSpPr>
            <a:spLocks noChangeAspect="1" noChangeArrowheads="1"/>
          </p:cNvSpPr>
          <p:nvPr/>
        </p:nvSpPr>
        <p:spPr bwMode="auto">
          <a:xfrm>
            <a:off x="63500" y="-136525"/>
            <a:ext cx="4286250" cy="6219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C:\Users\Алекс\Desktop\диплом от деда мороз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9199"/>
            <a:ext cx="8010407" cy="56633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617869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Результаты моих увлечений.</a:t>
            </a:r>
            <a:br>
              <a:rPr lang="ru-RU" sz="1800" dirty="0" smtClean="0"/>
            </a:br>
            <a:r>
              <a:rPr lang="ru-RU" sz="1800" dirty="0" smtClean="0"/>
              <a:t>       К моменту проведения </a:t>
            </a:r>
            <a:r>
              <a:rPr lang="ru-RU" sz="1800" dirty="0" smtClean="0"/>
              <a:t>конкурса  </a:t>
            </a:r>
            <a:r>
              <a:rPr lang="ru-RU" sz="1800" dirty="0" smtClean="0"/>
              <a:t>имею хорошие результаты в общеобразовательной и спортивной ( </a:t>
            </a:r>
            <a:r>
              <a:rPr lang="en-US" sz="1800" dirty="0" smtClean="0"/>
              <a:t>II </a:t>
            </a:r>
            <a:r>
              <a:rPr lang="ru-RU" sz="1800" dirty="0" smtClean="0"/>
              <a:t>взрослый разряд) школах.</a:t>
            </a:r>
            <a:br>
              <a:rPr lang="ru-RU" sz="1800" dirty="0" smtClean="0"/>
            </a:br>
            <a:r>
              <a:rPr lang="ru-RU" sz="1800" dirty="0" smtClean="0"/>
              <a:t>Стараюсь быть внимательной на уроках и обладать способностью целенаправленно работать. </a:t>
            </a:r>
            <a:br>
              <a:rPr lang="ru-RU" sz="1800" dirty="0" smtClean="0"/>
            </a:br>
            <a:r>
              <a:rPr lang="ru-RU" sz="1800" dirty="0" smtClean="0"/>
              <a:t>В мае 2014 года принимала участие во </a:t>
            </a:r>
            <a:r>
              <a:rPr lang="en-US" sz="1800" dirty="0" smtClean="0"/>
              <a:t>II </a:t>
            </a:r>
            <a:r>
              <a:rPr lang="ru-RU" sz="1800" dirty="0" smtClean="0"/>
              <a:t>Всероссийском конкурсе для</a:t>
            </a:r>
            <a:br>
              <a:rPr lang="ru-RU" sz="1800" dirty="0" smtClean="0"/>
            </a:br>
            <a:r>
              <a:rPr lang="ru-RU" sz="1800" dirty="0" smtClean="0"/>
              <a:t> педагогов и обучающихся «</a:t>
            </a:r>
            <a:r>
              <a:rPr lang="ru-RU" sz="1800" dirty="0" err="1" smtClean="0"/>
              <a:t>Портфолио</a:t>
            </a:r>
            <a:r>
              <a:rPr lang="ru-RU" sz="1800" dirty="0" smtClean="0"/>
              <a:t>  достижений». Награждена дипломом № 123 победителя 2 степени.</a:t>
            </a:r>
            <a:br>
              <a:rPr lang="ru-RU" sz="1800" dirty="0" smtClean="0"/>
            </a:br>
            <a:r>
              <a:rPr lang="ru-RU" sz="1800" dirty="0" smtClean="0"/>
              <a:t>       В апреле 2014 года участвовала в </a:t>
            </a:r>
            <a:r>
              <a:rPr lang="en-US" sz="1800" dirty="0" smtClean="0"/>
              <a:t>IV </a:t>
            </a:r>
            <a:r>
              <a:rPr lang="ru-RU" sz="1800" dirty="0" smtClean="0"/>
              <a:t>Всероссийском конкурсе «Творчество умников и умниц» в номинации  Хореография «Соло Екатерины». </a:t>
            </a:r>
            <a:br>
              <a:rPr lang="ru-RU" sz="1800" dirty="0" smtClean="0"/>
            </a:br>
            <a:r>
              <a:rPr lang="ru-RU" sz="1800" dirty="0" smtClean="0"/>
              <a:t>Награждена  дипломом ТУ4 №1350 (1 место).</a:t>
            </a:r>
            <a:br>
              <a:rPr lang="ru-RU" sz="1800" dirty="0" smtClean="0"/>
            </a:br>
            <a:r>
              <a:rPr lang="ru-RU" sz="1800" dirty="0" smtClean="0"/>
              <a:t>     В марте 2014 год стала победителем Международной дистанционной олимпиады «Эрудит» по русскому языку (3 место) и по математике</a:t>
            </a:r>
            <a:br>
              <a:rPr lang="ru-RU" sz="1800" dirty="0" smtClean="0"/>
            </a:br>
            <a:r>
              <a:rPr lang="ru-RU" sz="1800" dirty="0" smtClean="0"/>
              <a:t> ( 2 место).</a:t>
            </a:r>
            <a:br>
              <a:rPr lang="ru-RU" sz="1800" dirty="0" smtClean="0"/>
            </a:br>
            <a:r>
              <a:rPr lang="ru-RU" sz="1800" dirty="0" smtClean="0"/>
              <a:t>              В феврале 2014 года принимала участие во  Всероссийском лингвистическом  конкурсе  «Письмо деду Морозу». Награждена дипломом  ДП №75332014 </a:t>
            </a:r>
            <a:br>
              <a:rPr lang="ru-RU" sz="1800" dirty="0" smtClean="0"/>
            </a:br>
            <a:r>
              <a:rPr lang="ru-RU" sz="1800" dirty="0" smtClean="0"/>
              <a:t>( 1 место).</a:t>
            </a:r>
            <a:br>
              <a:rPr lang="ru-RU" sz="1800" dirty="0" smtClean="0"/>
            </a:br>
            <a:r>
              <a:rPr lang="ru-RU" sz="1800" dirty="0" smtClean="0"/>
              <a:t>      В январе 2014 года участвовала в </a:t>
            </a:r>
            <a:r>
              <a:rPr lang="en-US" sz="1800" dirty="0" smtClean="0"/>
              <a:t>I</a:t>
            </a:r>
            <a:r>
              <a:rPr lang="ru-RU" sz="1800" dirty="0" smtClean="0"/>
              <a:t> Всероссийском конкурсе «Творчество умников и умниц» в номинации Мой фильм    «</a:t>
            </a:r>
            <a:r>
              <a:rPr lang="ru-RU" sz="1800" dirty="0" err="1" smtClean="0"/>
              <a:t>Видеопортфолио</a:t>
            </a:r>
            <a:r>
              <a:rPr lang="ru-RU" sz="1800" dirty="0" smtClean="0"/>
              <a:t> Гнатюк Екатерины». Награждена дипломом №ТУ1-2142 ( 2 место).                                                                                                                    </a:t>
            </a:r>
            <a:endParaRPr lang="ru-RU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10800000" flipV="1">
            <a:off x="971600" y="1822302"/>
            <a:ext cx="7314579" cy="470304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Обо мне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Меня зовут Екатерина. Я учусь в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классе ГБОУ СОШ №516 г.Москвы. 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Я активная и творческая девочка с  разносторонними интересами: хорошо рисую,  изучаю английский язык, увлекаюсь фотографией, интересуюсь компьютерными технологиями, сочиняю стихи и рассказы, слушаю музыку, танцую,  занимаюсь спортом(художественной гимнастикой).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Любимые предметы в школе- литературное чтение, русский и английский языки, математика.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Я активно участвую в олимпиадах и творческих конкурсах на различных  уровнях от школьного до международного.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Свободное время люблю проводить со своим питомцем, псом   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Джесси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фотосессия\161A1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2088232" cy="1821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928688" y="1285875"/>
            <a:ext cx="7786687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FF3300"/>
                </a:solidFill>
              </a:rPr>
              <a:t/>
            </a:r>
            <a:br>
              <a:rPr lang="ru-RU" dirty="0">
                <a:solidFill>
                  <a:srgbClr val="FF3300"/>
                </a:solidFill>
              </a:rPr>
            </a:br>
            <a:endParaRPr lang="ru-RU" sz="2800" b="1" dirty="0"/>
          </a:p>
        </p:txBody>
      </p:sp>
      <p:pic>
        <p:nvPicPr>
          <p:cNvPr id="6148" name="Picture 2" descr="D:\My private\картинки Татьяны\85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13" y="3571875"/>
            <a:ext cx="1352551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C:\Users\Алекс\Desktop\портфолио\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620688"/>
            <a:ext cx="4176464" cy="5472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990600" y="1219200"/>
            <a:ext cx="7239000" cy="28194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5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6650" y="428625"/>
            <a:ext cx="292735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:\Творческая работа\272. Мир моих увлечений\диплом по математик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3816424" cy="6048672"/>
          </a:xfrm>
          <a:prstGeom prst="rect">
            <a:avLst/>
          </a:prstGeom>
          <a:noFill/>
        </p:spPr>
      </p:pic>
      <p:pic>
        <p:nvPicPr>
          <p:cNvPr id="1027" name="Picture 3" descr="I:\Творческая работа\272. Мир моих увлечений\Диплом по русскому  языку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9688"/>
            <a:ext cx="3888432" cy="5899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Алекс\Desktop\Моя флешка\фотки\Катины соревнования\DSC_1127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96752"/>
            <a:ext cx="4896619" cy="3816424"/>
          </a:xfrm>
          <a:prstGeom prst="rect">
            <a:avLst/>
          </a:prstGeom>
          <a:noFill/>
        </p:spPr>
      </p:pic>
      <p:pic>
        <p:nvPicPr>
          <p:cNvPr id="2" name="Picture 3" descr="C:\Users\Алекс\Desktop\портфолио\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600400" cy="4767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C:\Users\Алекс\Desktop\портфолио\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3528392" cy="484779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692696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Всероссийский турнир по художественной гимнастике среди юниоров на призы Центрального совета профсоюзных организаций «Россия».</a:t>
            </a:r>
            <a:endParaRPr lang="ru-RU" sz="1400" dirty="0"/>
          </a:p>
        </p:txBody>
      </p:sp>
      <p:pic>
        <p:nvPicPr>
          <p:cNvPr id="21506" name="Picture 2" descr="C:\Users\Алекс\Desktop\IMG_4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1700808"/>
            <a:ext cx="4608511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\Desktop\портфолио\0_8e31e_40ba9b6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3"/>
            <a:ext cx="3974027" cy="5616625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148064" y="908720"/>
            <a:ext cx="3274641" cy="4824536"/>
          </a:xfrm>
        </p:spPr>
        <p:txBody>
          <a:bodyPr/>
          <a:lstStyle/>
          <a:p>
            <a:endParaRPr lang="ru-RU" sz="1200" b="1" dirty="0" smtClean="0"/>
          </a:p>
          <a:p>
            <a:r>
              <a:rPr lang="ru-RU" sz="1200" b="1" dirty="0" smtClean="0"/>
              <a:t>«Москва застыла за окнами»</a:t>
            </a:r>
          </a:p>
          <a:p>
            <a:endParaRPr lang="ru-RU" sz="1200" b="1" dirty="0" smtClean="0"/>
          </a:p>
          <a:p>
            <a:r>
              <a:rPr lang="ru-RU" sz="1200" dirty="0" smtClean="0"/>
              <a:t>Москва застыла за окнами,</a:t>
            </a:r>
          </a:p>
          <a:p>
            <a:r>
              <a:rPr lang="ru-RU" sz="1200" dirty="0" smtClean="0"/>
              <a:t>Ведь город спит, и мрак кругом,</a:t>
            </a:r>
          </a:p>
          <a:p>
            <a:r>
              <a:rPr lang="ru-RU" sz="1200" dirty="0" smtClean="0"/>
              <a:t>Как  хочется сейчас в любви признаться столице, </a:t>
            </a:r>
          </a:p>
          <a:p>
            <a:r>
              <a:rPr lang="ru-RU" sz="1200" dirty="0" smtClean="0"/>
              <a:t> И не перестану ей я восторгаться!</a:t>
            </a:r>
          </a:p>
          <a:p>
            <a:endParaRPr lang="ru-RU" sz="1200" dirty="0" smtClean="0"/>
          </a:p>
          <a:p>
            <a:r>
              <a:rPr lang="ru-RU" sz="1200" dirty="0" smtClean="0"/>
              <a:t>Мой город спит, он видит сны</a:t>
            </a:r>
          </a:p>
          <a:p>
            <a:r>
              <a:rPr lang="ru-RU" sz="1200" dirty="0" smtClean="0"/>
              <a:t>О счастье, радости, любви,</a:t>
            </a:r>
          </a:p>
          <a:p>
            <a:r>
              <a:rPr lang="ru-RU" sz="1200" dirty="0" smtClean="0"/>
              <a:t>И в этих снах всегда отсутствие вражды,</a:t>
            </a:r>
          </a:p>
          <a:p>
            <a:r>
              <a:rPr lang="ru-RU" sz="1200" dirty="0" smtClean="0"/>
              <a:t>И москвичи всегда дружны.</a:t>
            </a:r>
          </a:p>
          <a:p>
            <a:endParaRPr lang="ru-RU" sz="1200" dirty="0" smtClean="0"/>
          </a:p>
          <a:p>
            <a:r>
              <a:rPr lang="ru-RU" sz="1200" dirty="0" smtClean="0"/>
              <a:t>И вот куранты полночь бьют,</a:t>
            </a:r>
          </a:p>
          <a:p>
            <a:r>
              <a:rPr lang="ru-RU" sz="1200" dirty="0" smtClean="0"/>
              <a:t>Ведь новый день они зовут,</a:t>
            </a:r>
          </a:p>
          <a:p>
            <a:r>
              <a:rPr lang="ru-RU" sz="1200" dirty="0" smtClean="0"/>
              <a:t>Но солнца ранние лучи</a:t>
            </a:r>
          </a:p>
          <a:p>
            <a:r>
              <a:rPr lang="ru-RU" sz="1200" dirty="0" smtClean="0"/>
              <a:t>Москву пробудят после ночи.</a:t>
            </a:r>
          </a:p>
          <a:p>
            <a:endParaRPr lang="ru-RU" sz="1200" dirty="0" smtClean="0"/>
          </a:p>
          <a:p>
            <a:r>
              <a:rPr lang="ru-RU" sz="1200" dirty="0" smtClean="0"/>
              <a:t>И вот все москвичи глаза открыли,</a:t>
            </a:r>
          </a:p>
          <a:p>
            <a:r>
              <a:rPr lang="ru-RU" sz="1200" dirty="0" smtClean="0"/>
              <a:t>Ведь солнышка лучи дома все осветили,</a:t>
            </a:r>
          </a:p>
          <a:p>
            <a:r>
              <a:rPr lang="ru-RU" sz="1200" dirty="0" smtClean="0"/>
              <a:t>И счастье вдруг всех окрылило,</a:t>
            </a:r>
          </a:p>
          <a:p>
            <a:r>
              <a:rPr lang="ru-RU" sz="1200" dirty="0" smtClean="0"/>
              <a:t>И горожане все спешат</a:t>
            </a:r>
          </a:p>
          <a:p>
            <a:r>
              <a:rPr lang="ru-RU" sz="1200" dirty="0" smtClean="0"/>
              <a:t>Вновь радовать прекрасный град.</a:t>
            </a:r>
          </a:p>
          <a:p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085184"/>
            <a:ext cx="7772400" cy="68379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692696"/>
            <a:ext cx="7772400" cy="4824536"/>
          </a:xfrm>
        </p:spPr>
        <p:txBody>
          <a:bodyPr/>
          <a:lstStyle/>
          <a:p>
            <a:endParaRPr lang="ru-RU" sz="1400" b="1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Сауле </a:t>
            </a:r>
            <a:r>
              <a:rPr lang="ru-RU" sz="1400" dirty="0" err="1" smtClean="0"/>
              <a:t>Карекешевна</a:t>
            </a:r>
            <a:r>
              <a:rPr lang="ru-RU" sz="1400" dirty="0" smtClean="0"/>
              <a:t> является членом Экспертного Совета Международного дистанционного конкурса детского литературного творчества </a:t>
            </a:r>
            <a:r>
              <a:rPr lang="ru-RU" sz="1400" dirty="0" smtClean="0">
                <a:hlinkClick r:id="rId2" action="ppaction://hlinkfile"/>
              </a:rPr>
              <a:t>«Волшебное перышко – 2013»</a:t>
            </a:r>
            <a:r>
              <a:rPr lang="ru-RU" sz="1400" dirty="0" smtClean="0"/>
              <a:t>.</a:t>
            </a:r>
            <a:endParaRPr lang="ru-RU" sz="1400" b="1" dirty="0" smtClean="0"/>
          </a:p>
          <a:p>
            <a:r>
              <a:rPr lang="ru-RU" sz="1400" b="1" dirty="0" smtClean="0"/>
              <a:t>Комментарий:</a:t>
            </a:r>
          </a:p>
          <a:p>
            <a:r>
              <a:rPr lang="ru-RU" sz="1400" b="1" dirty="0" smtClean="0">
                <a:hlinkClick r:id="rId3" action="ppaction://hlinkfile"/>
              </a:rPr>
              <a:t>Сауле </a:t>
            </a:r>
            <a:r>
              <a:rPr lang="ru-RU" sz="1400" b="1" dirty="0" err="1" smtClean="0">
                <a:hlinkClick r:id="rId3" action="ppaction://hlinkfile"/>
              </a:rPr>
              <a:t>Карекешевна</a:t>
            </a:r>
            <a:r>
              <a:rPr lang="ru-RU" sz="1400" b="1" dirty="0" smtClean="0">
                <a:hlinkClick r:id="rId3" action="ppaction://hlinkfile"/>
              </a:rPr>
              <a:t> </a:t>
            </a:r>
            <a:r>
              <a:rPr lang="ru-RU" sz="1400" b="1" dirty="0" err="1" smtClean="0">
                <a:hlinkClick r:id="rId3" action="ppaction://hlinkfile"/>
              </a:rPr>
              <a:t>Джангалиева</a:t>
            </a:r>
            <a:r>
              <a:rPr lang="ru-RU" sz="1400" dirty="0" smtClean="0"/>
              <a:t> пишет </a:t>
            </a:r>
            <a:r>
              <a:rPr lang="ru-RU" sz="1400" b="1" dirty="0" smtClean="0"/>
              <a:t>12.12.2013</a:t>
            </a:r>
            <a:r>
              <a:rPr lang="ru-RU" sz="1400" dirty="0" smtClean="0"/>
              <a:t> в </a:t>
            </a:r>
            <a:r>
              <a:rPr lang="ru-RU" sz="1400" b="1" dirty="0" smtClean="0"/>
              <a:t>22:52</a:t>
            </a:r>
            <a:r>
              <a:rPr lang="ru-RU" sz="1400" dirty="0" smtClean="0"/>
              <a:t>Здравствуй,Екатерина.</a:t>
            </a:r>
            <a:br>
              <a:rPr lang="ru-RU" sz="1400" dirty="0" smtClean="0"/>
            </a:br>
            <a:r>
              <a:rPr lang="ru-RU" sz="1400" dirty="0" smtClean="0"/>
              <a:t>Твое стихотворение «Москва застыла за окнами» отличается патриотичностью, оно полно любви к родному городу:</a:t>
            </a:r>
            <a:br>
              <a:rPr lang="ru-RU" sz="1400" dirty="0" smtClean="0"/>
            </a:br>
            <a:r>
              <a:rPr lang="ru-RU" sz="1400" dirty="0" smtClean="0"/>
              <a:t>Как хочется сейчас в любви признаться столице,</a:t>
            </a:r>
            <a:br>
              <a:rPr lang="ru-RU" sz="1400" dirty="0" smtClean="0"/>
            </a:br>
            <a:r>
              <a:rPr lang="ru-RU" sz="1400" dirty="0" smtClean="0"/>
              <a:t>И не перестану ей я восторгаться!</a:t>
            </a:r>
            <a:br>
              <a:rPr lang="ru-RU" sz="1400" dirty="0" smtClean="0"/>
            </a:br>
            <a:r>
              <a:rPr lang="ru-RU" sz="1400" dirty="0" smtClean="0"/>
              <a:t>В стихотворении дается оценка жителям города:</a:t>
            </a:r>
            <a:br>
              <a:rPr lang="ru-RU" sz="1400" dirty="0" smtClean="0"/>
            </a:br>
            <a:r>
              <a:rPr lang="ru-RU" sz="1400" dirty="0" smtClean="0"/>
              <a:t>Мой город спит, он видит сны</a:t>
            </a:r>
            <a:br>
              <a:rPr lang="ru-RU" sz="1400" dirty="0" smtClean="0"/>
            </a:br>
            <a:r>
              <a:rPr lang="ru-RU" sz="1400" dirty="0" smtClean="0"/>
              <a:t>О счастье, радости, любви,</a:t>
            </a:r>
            <a:br>
              <a:rPr lang="ru-RU" sz="1400" dirty="0" smtClean="0"/>
            </a:br>
            <a:r>
              <a:rPr lang="ru-RU" sz="1400" dirty="0" smtClean="0"/>
              <a:t>И в этих снах всегда отсутствие вражды,</a:t>
            </a:r>
            <a:br>
              <a:rPr lang="ru-RU" sz="1400" dirty="0" smtClean="0"/>
            </a:br>
            <a:r>
              <a:rPr lang="ru-RU" sz="1400" dirty="0" smtClean="0"/>
              <a:t>И москвичи всегда дружны.</a:t>
            </a:r>
            <a:br>
              <a:rPr lang="ru-RU" sz="1400" dirty="0" smtClean="0"/>
            </a:br>
            <a:r>
              <a:rPr lang="ru-RU" sz="1400" dirty="0" smtClean="0"/>
              <a:t>Я полностью согласна с автором, ведь Москва - это город молодости, дружбы, веры и любви!</a:t>
            </a:r>
            <a:br>
              <a:rPr lang="ru-RU" sz="1400" dirty="0" smtClean="0"/>
            </a:br>
            <a:r>
              <a:rPr lang="ru-RU" sz="1400" dirty="0" smtClean="0"/>
              <a:t>Творческих успехов и новых произведений.</a:t>
            </a:r>
            <a:br>
              <a:rPr lang="ru-RU" sz="1400" dirty="0" smtClean="0"/>
            </a:br>
            <a:r>
              <a:rPr lang="ru-RU" sz="1400" dirty="0" smtClean="0"/>
              <a:t>С уважением Сауле </a:t>
            </a:r>
            <a:r>
              <a:rPr lang="ru-RU" sz="1400" dirty="0" err="1" smtClean="0"/>
              <a:t>Карекешевна</a:t>
            </a:r>
            <a:endParaRPr lang="ru-RU" sz="14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8424" y="6525344"/>
            <a:ext cx="72006" cy="3326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32040" y="476672"/>
            <a:ext cx="3523928" cy="5184576"/>
          </a:xfrm>
        </p:spPr>
        <p:txBody>
          <a:bodyPr/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Сауле </a:t>
            </a:r>
            <a:r>
              <a:rPr lang="ru-RU" sz="1400" dirty="0" err="1" smtClean="0"/>
              <a:t>Карекешевна</a:t>
            </a:r>
            <a:r>
              <a:rPr lang="ru-RU" sz="1400" dirty="0" smtClean="0"/>
              <a:t> является членом Экспертного Совета Международного дистанционного конкурса детского литературного творчества </a:t>
            </a:r>
            <a:r>
              <a:rPr lang="ru-RU" sz="1400" dirty="0" smtClean="0">
                <a:hlinkClick r:id="rId2" action="ppaction://hlinkfile"/>
              </a:rPr>
              <a:t>«Волшебное перышко – 2013»</a:t>
            </a:r>
            <a:r>
              <a:rPr lang="ru-RU" sz="1400" dirty="0" smtClean="0"/>
              <a:t>.</a:t>
            </a:r>
          </a:p>
          <a:p>
            <a:r>
              <a:rPr lang="ru-RU" sz="1400" b="1" dirty="0" smtClean="0"/>
              <a:t>Комментарий:</a:t>
            </a:r>
          </a:p>
          <a:p>
            <a:r>
              <a:rPr lang="ru-RU" sz="1400" b="1" dirty="0" smtClean="0">
                <a:hlinkClick r:id="rId3" action="ppaction://hlinkfile"/>
              </a:rPr>
              <a:t>Сауле </a:t>
            </a:r>
            <a:r>
              <a:rPr lang="ru-RU" sz="1400" b="1" dirty="0" err="1" smtClean="0">
                <a:hlinkClick r:id="rId3" action="ppaction://hlinkfile"/>
              </a:rPr>
              <a:t>Карекешевна</a:t>
            </a:r>
            <a:r>
              <a:rPr lang="ru-RU" sz="1400" b="1" dirty="0" smtClean="0">
                <a:hlinkClick r:id="rId3" action="ppaction://hlinkfile"/>
              </a:rPr>
              <a:t> </a:t>
            </a:r>
            <a:r>
              <a:rPr lang="ru-RU" sz="1400" b="1" dirty="0" err="1" smtClean="0">
                <a:hlinkClick r:id="rId3" action="ppaction://hlinkfile"/>
              </a:rPr>
              <a:t>Джангалиева</a:t>
            </a:r>
            <a:r>
              <a:rPr lang="ru-RU" sz="1400" dirty="0" smtClean="0"/>
              <a:t> пишет </a:t>
            </a:r>
            <a:r>
              <a:rPr lang="ru-RU" sz="1400" b="1" dirty="0" smtClean="0"/>
              <a:t>13.12.2013</a:t>
            </a:r>
            <a:r>
              <a:rPr lang="ru-RU" sz="1400" dirty="0" smtClean="0"/>
              <a:t> в </a:t>
            </a:r>
            <a:r>
              <a:rPr lang="ru-RU" sz="1400" b="1" dirty="0" smtClean="0"/>
              <a:t>22:41</a:t>
            </a:r>
            <a:r>
              <a:rPr lang="ru-RU" sz="1400" dirty="0" smtClean="0"/>
              <a:t>Здравствуй, Екатерина.</a:t>
            </a:r>
            <a:br>
              <a:rPr lang="ru-RU" sz="1400" dirty="0" smtClean="0"/>
            </a:br>
            <a:r>
              <a:rPr lang="ru-RU" sz="1400" dirty="0" smtClean="0"/>
              <a:t>С интересом прочитала твой рассказ «Бусинка». Много нового узнала о хомяках. Хочу отметить твою любознательность, твою внимательность и наблюдательность. Язык твоего произведения богат словарным запасом, правильным построением предложений и, вообще, чувствуется твоя любовь к русскому языку.</a:t>
            </a:r>
            <a:br>
              <a:rPr lang="ru-RU" sz="1400" dirty="0" smtClean="0"/>
            </a:br>
            <a:r>
              <a:rPr lang="ru-RU" sz="1400" dirty="0" smtClean="0"/>
              <a:t>Творческих успехов и новых произведений.</a:t>
            </a:r>
            <a:br>
              <a:rPr lang="ru-RU" sz="1400" dirty="0" smtClean="0"/>
            </a:br>
            <a:r>
              <a:rPr lang="ru-RU" sz="1400" dirty="0" smtClean="0"/>
              <a:t>С уважением Сауле </a:t>
            </a:r>
            <a:r>
              <a:rPr lang="ru-RU" sz="1400" dirty="0" err="1" smtClean="0"/>
              <a:t>Карекешевна</a:t>
            </a:r>
            <a:endParaRPr lang="ru-RU" sz="1400" dirty="0" smtClean="0"/>
          </a:p>
          <a:p>
            <a:endParaRPr lang="ru-RU" dirty="0"/>
          </a:p>
        </p:txBody>
      </p:sp>
      <p:pic>
        <p:nvPicPr>
          <p:cNvPr id="21506" name="Picture 2" descr="C:\Users\Алекс\Desktop\diplom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6672"/>
            <a:ext cx="3816424" cy="5473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резентация c кнопкам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c кнопками</Template>
  <TotalTime>1713</TotalTime>
  <Words>210</Words>
  <Application>Microsoft Office PowerPoint</Application>
  <PresentationFormat>Экран (4:3)</PresentationFormat>
  <Paragraphs>49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Презентация c кнопками</vt:lpstr>
      <vt:lpstr>          Гнатюк   Екатерина </vt:lpstr>
      <vt:lpstr>                                                                                                           Обо мне                                                                                                          Меня зовут Екатерина. Я учусь в 4 классе ГБОУ СОШ №516 г.Москвы.     Я активная и творческая девочка с  разносторонними интересами: хорошо рисую,  изучаю английский язык, увлекаюсь фотографией, интересуюсь компьютерными технологиями, сочиняю стихи и рассказы, слушаю музыку, танцую,  занимаюсь спортом(художественной гимнастикой).     Любимые предметы в школе- литературное чтение, русский и английский языки, математика.      Я активно участвую в олимпиадах и творческих конкурсах на различных  уровнях от школьного до международного.      Свободное время люблю проводить со своим питомцем, псом    Джесси.    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Ссылка на видеоматериал в Интернете:  HTML-код &lt;iframe width="560" height="315" src="//www.youtube.com/embed/bv1DTUCl3Ao" frameborder="0" allowfullscreen&gt;&lt;/iframe&gt;</vt:lpstr>
      <vt:lpstr>Слайд 12</vt:lpstr>
      <vt:lpstr>Слайд 13</vt:lpstr>
      <vt:lpstr>   Результаты моих увлечений.        К моменту проведения конкурса  имею хорошие результаты в общеобразовательной и спортивной ( II взрослый разряд) школах. Стараюсь быть внимательной на уроках и обладать способностью целенаправленно работать.  В мае 2014 года принимала участие во II Всероссийском конкурсе для  педагогов и обучающихся «Портфолио  достижений». Награждена дипломом № 123 победителя 2 степени.        В апреле 2014 года участвовала в IV Всероссийском конкурсе «Творчество умников и умниц» в номинации  Хореография «Соло Екатерины».  Награждена  дипломом ТУ4 №1350 (1 место).      В марте 2014 год стала победителем Международной дистанционной олимпиады «Эрудит» по русскому языку (3 место) и по математике  ( 2 место).               В феврале 2014 года принимала участие во  Всероссийском лингвистическом  конкурсе  «Письмо деду Морозу». Награждена дипломом  ДП №75332014  ( 1 место).       В январе 2014 года участвовала в I Всероссийском конкурсе «Творчество умников и умниц» в номинации Мой фильм    «Видеопортфолио Гнатюк Екатерины». Награждена дипломом №ТУ1-2142 ( 2 место).                                                                                                                   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Алекс</cp:lastModifiedBy>
  <cp:revision>146</cp:revision>
  <dcterms:created xsi:type="dcterms:W3CDTF">2011-07-13T11:42:07Z</dcterms:created>
  <dcterms:modified xsi:type="dcterms:W3CDTF">2014-12-16T13:03:45Z</dcterms:modified>
</cp:coreProperties>
</file>