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4C11-ACAA-4B04-90CE-8483E1297007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876C-1C65-495F-9107-7D5BEE1A3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4C11-ACAA-4B04-90CE-8483E1297007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876C-1C65-495F-9107-7D5BEE1A3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4C11-ACAA-4B04-90CE-8483E1297007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876C-1C65-495F-9107-7D5BEE1A3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4C11-ACAA-4B04-90CE-8483E1297007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876C-1C65-495F-9107-7D5BEE1A3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4C11-ACAA-4B04-90CE-8483E1297007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876C-1C65-495F-9107-7D5BEE1A3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4C11-ACAA-4B04-90CE-8483E1297007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876C-1C65-495F-9107-7D5BEE1A3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4C11-ACAA-4B04-90CE-8483E1297007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876C-1C65-495F-9107-7D5BEE1A3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4C11-ACAA-4B04-90CE-8483E1297007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876C-1C65-495F-9107-7D5BEE1A3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4C11-ACAA-4B04-90CE-8483E1297007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876C-1C65-495F-9107-7D5BEE1A3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4C11-ACAA-4B04-90CE-8483E1297007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876C-1C65-495F-9107-7D5BEE1A3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4C11-ACAA-4B04-90CE-8483E1297007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876C-1C65-495F-9107-7D5BEE1A3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24C11-ACAA-4B04-90CE-8483E1297007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C876C-1C65-495F-9107-7D5BEE1A3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496"/>
            <a:ext cx="7442102" cy="923330"/>
          </a:xfrm>
          <a:prstGeom prst="rect">
            <a:avLst/>
          </a:prstGeom>
          <a:solidFill>
            <a:srgbClr val="00B05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Броуновское движение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Picture 7" descr="J028361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714356"/>
            <a:ext cx="1041400" cy="104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000372"/>
            <a:ext cx="4902433" cy="1928826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ffectLst/>
        </p:spPr>
      </p:pic>
      <p:pic>
        <p:nvPicPr>
          <p:cNvPr id="4" name="Picture 7" descr="j03052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3000372"/>
            <a:ext cx="1643042" cy="2097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857356" y="285728"/>
            <a:ext cx="72866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 1827 году Броун, занимаясь изучением поведения цветочной пыльцы в жидкости под микроскопом (он изучал водную взвесь пыльцы растения), неожиданно обнаружил очень необычное явление. Отдельные споры хаотично двигались без видимых на то причин.</a:t>
            </a:r>
            <a:endParaRPr lang="ru-RU" sz="2400" b="1" dirty="0"/>
          </a:p>
        </p:txBody>
      </p:sp>
      <p:pic>
        <p:nvPicPr>
          <p:cNvPr id="5" name="Picture 2" descr="D:\флэшка\Картинки\broun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52990" y="4929198"/>
            <a:ext cx="1928802" cy="1928802"/>
          </a:xfrm>
          <a:prstGeom prst="rect">
            <a:avLst/>
          </a:prstGeom>
          <a:noFill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957692" cy="235743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0"/>
            <a:ext cx="2652716" cy="3133961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0" y="34290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 течении 85 лет, несмотря на то, открытие броуновского движения активно обсуждалось, не было предложено ни одного объяснения этого явления. Лишь в 1905 году Альберт Эйнштейн, впервые осознал, что это таинственное, на первый взгляд явление служит наилучшим экспериментальным подтверждением правоты атомной теории строения вещества.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rownian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357562"/>
            <a:ext cx="3966249" cy="285752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1714488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На рисунке показана броуновская частица под ударами окружающих её молекул воды, которые нельзя увидеть в микроскоп. Количество ударов молекул о спору с противоположных сторон не всегда одинаково. Под действием «перевеса» ударов с какой-нибудь стороны спора будет перескакивать с места на место.</a:t>
            </a:r>
          </a:p>
          <a:p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Эйнштейн объяснил явление броуновского движения так, взвешенная в воде спора подвергается постоянной «бомбардировке» со стороны хаотично движущихся молекул воды, Удары молекул о частицу с разных сторон и приводят к скачкообразным перемещениям, которые Броун наблюдал в микроскоп. А поскольку молекулы в микроскоп не видны, то движение спор казалось Броуну беспричинным.</a:t>
            </a:r>
          </a:p>
          <a:p>
            <a:endParaRPr lang="ru-RU" dirty="0"/>
          </a:p>
        </p:txBody>
      </p:sp>
      <p:pic>
        <p:nvPicPr>
          <p:cNvPr id="8" name="Picture 2" descr="G:\Тепловое движение\Класс!ная физика  8 класс_files\8_1a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928934"/>
            <a:ext cx="2841903" cy="37147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429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Итак, оказалось, что броуновское движение является наилучшим экспериментальным подтверждением правоты атомной теории строения вещества. Из него также непосредственно следует, что молекулы и атомы в веществе находятся в непрерывном движении.</a:t>
            </a:r>
            <a:endParaRPr lang="ru-RU" sz="24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143115"/>
            <a:ext cx="6024605" cy="451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 descr="D:\флэшка\Картинки\broun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00306"/>
            <a:ext cx="2857520" cy="2857520"/>
          </a:xfrm>
          <a:prstGeom prst="rect">
            <a:avLst/>
          </a:prstGeom>
          <a:noFill/>
        </p:spPr>
      </p:pic>
      <p:pic>
        <p:nvPicPr>
          <p:cNvPr id="7" name="Picture 6" descr="raznoe23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18841" y="2143116"/>
            <a:ext cx="625159" cy="214313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42984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ru-RU" b="1" dirty="0" smtClean="0"/>
          </a:p>
          <a:p>
            <a:pPr marL="342900" indent="-342900">
              <a:buAutoNum type="arabicPeriod"/>
            </a:pPr>
            <a:r>
              <a:rPr lang="ru-RU" b="1" dirty="0" smtClean="0"/>
              <a:t>Что такое броуновское движение? Почему оно так называется?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От чего и как зависит интенсивность броуновского движения?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Какими свойствами обладает броуновское движение?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Назовите причины броуновского движения.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Какова роль Эйнштейна в изучении этого движения?</a:t>
            </a:r>
          </a:p>
          <a:p>
            <a:pPr marL="342900" indent="-342900">
              <a:buAutoNum type="arabicPeriod"/>
            </a:pPr>
            <a:endParaRPr lang="ru-RU" b="1" dirty="0"/>
          </a:p>
        </p:txBody>
      </p:sp>
      <p:pic>
        <p:nvPicPr>
          <p:cNvPr id="3" name="Picture 4" descr="11в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0"/>
            <a:ext cx="667569" cy="80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268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</dc:creator>
  <cp:lastModifiedBy>valentin</cp:lastModifiedBy>
  <cp:revision>46</cp:revision>
  <dcterms:created xsi:type="dcterms:W3CDTF">2009-11-08T11:28:50Z</dcterms:created>
  <dcterms:modified xsi:type="dcterms:W3CDTF">2011-05-06T05:07:28Z</dcterms:modified>
</cp:coreProperties>
</file>