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56" r:id="rId3"/>
    <p:sldId id="257" r:id="rId4"/>
    <p:sldId id="270" r:id="rId5"/>
    <p:sldId id="271" r:id="rId6"/>
    <p:sldId id="265" r:id="rId7"/>
    <p:sldId id="267" r:id="rId8"/>
    <p:sldId id="268" r:id="rId9"/>
    <p:sldId id="269" r:id="rId10"/>
    <p:sldId id="266" r:id="rId11"/>
    <p:sldId id="262" r:id="rId12"/>
    <p:sldId id="263" r:id="rId13"/>
    <p:sldId id="264" r:id="rId14"/>
    <p:sldId id="274" r:id="rId15"/>
    <p:sldId id="26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100" d="100"/>
          <a:sy n="100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53E4AB-E179-4258-A4EF-7899392E54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2287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A6332-466E-4045-B9B8-39B992562016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3E4AB-E179-4258-A4EF-7899392E54D4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783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3E4AB-E179-4258-A4EF-7899392E54D4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71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3E4AB-E179-4258-A4EF-7899392E54D4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71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F998D7-287F-466E-8002-09EA9C0A0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53EB8-B01C-4C3D-AE54-677FB73E29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06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5D829-09A3-44B5-921F-7F9A07F99B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91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06D01-2976-4B96-9BA6-103805A447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573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5EA50-C168-4DDF-8B86-9A91A3B1CF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897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53B17-7D9A-4F10-A797-DFF1148927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772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A8986-1C00-41CE-8CCA-A343845A8C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628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01D2D-1BF3-44F2-9E20-B9FF42A5E3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02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75D07-7870-46F2-A66A-01E5636103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354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24371-015D-4825-925E-0F6DC9FD28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41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3C3EB-6E27-420D-BA8C-761A5DFA89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146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8FD84ADB-B87B-4EDF-852F-51D86665AFD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dn.pixabay.com/photo/2020/03/03/12/15/virus-4898571_960_720.jpg" TargetMode="External"/><Relationship Id="rId3" Type="http://schemas.openxmlformats.org/officeDocument/2006/relationships/hyperlink" Target="https://cdn.pixabay.com/photo/2020/03/17/20/52/covid-4941846_960_720.png" TargetMode="External"/><Relationship Id="rId7" Type="http://schemas.openxmlformats.org/officeDocument/2006/relationships/hyperlink" Target="https://avatars.mds.yandex.net/get-pdb/1615223/6a85feae-a7ab-4f51-9657-0cfd46bf2933/s1200" TargetMode="External"/><Relationship Id="rId2" Type="http://schemas.openxmlformats.org/officeDocument/2006/relationships/hyperlink" Target="https://img2.ntv.ru/home/news/20200131/virus50_i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.pixabay.com/photo/2020/03/21/13/50/quarantine-4953975_960_720.jpg" TargetMode="External"/><Relationship Id="rId11" Type="http://schemas.openxmlformats.org/officeDocument/2006/relationships/hyperlink" Target="https://cdn.pixabay.com/photo/2020/03/08/23/23/coronavirus-4914026_960_720.jpg" TargetMode="External"/><Relationship Id="rId5" Type="http://schemas.openxmlformats.org/officeDocument/2006/relationships/hyperlink" Target="https://cdn.pixabay.com/photo/2020/03/17/12/16/washing-hands-4940148_960_720.jpg" TargetMode="External"/><Relationship Id="rId10" Type="http://schemas.openxmlformats.org/officeDocument/2006/relationships/hyperlink" Target="https://cdn.pixabay.com/photo/2015/09/19/15/21/train-947323_960_720.jpg" TargetMode="External"/><Relationship Id="rId4" Type="http://schemas.openxmlformats.org/officeDocument/2006/relationships/hyperlink" Target="https://im0-tub-ru.yandex.net/i?id=bc9f0847108528284fde239158a32b29&amp;n=13" TargetMode="External"/><Relationship Id="rId9" Type="http://schemas.openxmlformats.org/officeDocument/2006/relationships/hyperlink" Target="https://cdn.pixabay.com/photo/2020/03/09/21/06/coronavirus-4917124_960_72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196926"/>
            <a:ext cx="6624736" cy="8720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4450" algn="ctr">
              <a:lnSpc>
                <a:spcPct val="150000"/>
              </a:lnSpc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 к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внеклассному мероприятию</a:t>
            </a:r>
          </a:p>
          <a:p>
            <a:pPr marL="44450" algn="ctr">
              <a:lnSpc>
                <a:spcPct val="150000"/>
              </a:lnSpc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«Что надо знать  о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коронавирусе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068960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 algn="r">
              <a:buFontTx/>
              <a:buNone/>
            </a:pPr>
            <a:endParaRPr lang="ru-RU" altLang="ru-RU" b="1" dirty="0" smtClean="0"/>
          </a:p>
          <a:p>
            <a:pPr marL="44450" indent="0" algn="r">
              <a:buFontTx/>
              <a:buNone/>
            </a:pPr>
            <a:endParaRPr lang="ru-RU" altLang="ru-RU" b="1" dirty="0" smtClean="0"/>
          </a:p>
          <a:p>
            <a:pPr marL="44450" indent="0" algn="r">
              <a:buFontTx/>
              <a:buNone/>
            </a:pPr>
            <a:r>
              <a:rPr lang="ru-RU" altLang="ru-RU" b="1" dirty="0" smtClean="0">
                <a:solidFill>
                  <a:schemeClr val="tx2"/>
                </a:solidFill>
              </a:rPr>
              <a:t>Автор материала</a:t>
            </a:r>
            <a:r>
              <a:rPr lang="ru-RU" altLang="ru-RU" dirty="0" smtClean="0">
                <a:solidFill>
                  <a:schemeClr val="tx2"/>
                </a:solidFill>
              </a:rPr>
              <a:t>:</a:t>
            </a:r>
          </a:p>
          <a:p>
            <a:pPr marL="44450" indent="0" algn="r">
              <a:buFontTx/>
              <a:buNone/>
            </a:pPr>
            <a:r>
              <a:rPr lang="ru-RU" altLang="ru-RU" dirty="0" smtClean="0">
                <a:solidFill>
                  <a:schemeClr val="tx2"/>
                </a:solidFill>
              </a:rPr>
              <a:t> </a:t>
            </a:r>
            <a:r>
              <a:rPr lang="ru-RU" altLang="ru-RU" i="1" dirty="0">
                <a:solidFill>
                  <a:schemeClr val="tx2"/>
                </a:solidFill>
              </a:rPr>
              <a:t>Медведева Татьяна Александровна</a:t>
            </a:r>
            <a:r>
              <a:rPr lang="ru-RU" altLang="ru-RU" i="1" dirty="0" smtClean="0">
                <a:solidFill>
                  <a:schemeClr val="tx2"/>
                </a:solidFill>
              </a:rPr>
              <a:t>,</a:t>
            </a:r>
            <a:endParaRPr lang="ru-RU" altLang="ru-RU" dirty="0">
              <a:solidFill>
                <a:schemeClr val="tx2"/>
              </a:solidFill>
            </a:endParaRPr>
          </a:p>
          <a:p>
            <a:pPr marL="44450" indent="0" algn="r">
              <a:buFontTx/>
              <a:buNone/>
            </a:pPr>
            <a:r>
              <a:rPr lang="ru-RU" altLang="ru-RU" i="1" dirty="0">
                <a:solidFill>
                  <a:schemeClr val="tx2"/>
                </a:solidFill>
              </a:rPr>
              <a:t>учитель </a:t>
            </a:r>
            <a:r>
              <a:rPr lang="ru-RU" altLang="ru-RU" i="1" dirty="0" smtClean="0">
                <a:solidFill>
                  <a:schemeClr val="tx2"/>
                </a:solidFill>
              </a:rPr>
              <a:t>биологии</a:t>
            </a:r>
          </a:p>
          <a:p>
            <a:pPr marL="44450" indent="0" algn="r">
              <a:buFontTx/>
              <a:buNone/>
            </a:pPr>
            <a:r>
              <a:rPr lang="ru-RU" altLang="ru-RU" i="1" dirty="0" smtClean="0">
                <a:solidFill>
                  <a:schemeClr val="tx2"/>
                </a:solidFill>
              </a:rPr>
              <a:t>высшей квалификационной категории</a:t>
            </a:r>
            <a:endParaRPr lang="ru-RU" altLang="ru-RU" i="1" dirty="0">
              <a:solidFill>
                <a:schemeClr val="tx2"/>
              </a:solidFill>
            </a:endParaRPr>
          </a:p>
          <a:p>
            <a:pPr marL="44450" algn="r"/>
            <a:r>
              <a:rPr lang="ru-RU" altLang="ru-RU" dirty="0">
                <a:solidFill>
                  <a:schemeClr val="tx2"/>
                </a:solidFill>
              </a:rPr>
              <a:t>МБОУ Арбатская средняя школа</a:t>
            </a:r>
          </a:p>
          <a:p>
            <a:pPr marL="44450" algn="r"/>
            <a:r>
              <a:rPr lang="ru-RU" altLang="ru-RU" dirty="0" err="1" smtClean="0">
                <a:solidFill>
                  <a:schemeClr val="tx2"/>
                </a:solidFill>
              </a:rPr>
              <a:t>Таштыпского</a:t>
            </a:r>
            <a:r>
              <a:rPr lang="ru-RU" altLang="ru-RU" dirty="0" smtClean="0">
                <a:solidFill>
                  <a:schemeClr val="tx2"/>
                </a:solidFill>
              </a:rPr>
              <a:t> района</a:t>
            </a:r>
            <a:endParaRPr lang="ru-RU" altLang="ru-RU" dirty="0">
              <a:solidFill>
                <a:schemeClr val="tx2"/>
              </a:solidFill>
            </a:endParaRPr>
          </a:p>
          <a:p>
            <a:pPr marL="44450" algn="r"/>
            <a:r>
              <a:rPr lang="ru-RU" altLang="ru-RU" dirty="0" smtClean="0">
                <a:solidFill>
                  <a:schemeClr val="tx2"/>
                </a:solidFill>
              </a:rPr>
              <a:t>Республики </a:t>
            </a:r>
            <a:r>
              <a:rPr lang="ru-RU" altLang="ru-RU" dirty="0">
                <a:solidFill>
                  <a:schemeClr val="tx2"/>
                </a:solidFill>
              </a:rPr>
              <a:t>Хакасия</a:t>
            </a:r>
          </a:p>
          <a:p>
            <a:pPr marL="44450" indent="0" algn="r">
              <a:buFontTx/>
              <a:buNone/>
            </a:pPr>
            <a:endParaRPr lang="ru-RU" altLang="ru-RU" dirty="0">
              <a:solidFill>
                <a:schemeClr val="tx2"/>
              </a:solidFill>
            </a:endParaRPr>
          </a:p>
          <a:p>
            <a:pPr marL="44450" indent="0" algn="r">
              <a:buFontTx/>
              <a:buNone/>
            </a:pPr>
            <a:endParaRPr lang="ru-RU" altLang="ru-RU" dirty="0">
              <a:solidFill>
                <a:schemeClr val="tx2"/>
              </a:solidFill>
            </a:endParaRPr>
          </a:p>
          <a:p>
            <a:pPr marL="44450" indent="0" algn="ctr">
              <a:buFontTx/>
              <a:buNone/>
            </a:pPr>
            <a:r>
              <a:rPr lang="ru-RU" altLang="ru-RU" dirty="0" smtClean="0">
                <a:solidFill>
                  <a:schemeClr val="tx2"/>
                </a:solidFill>
              </a:rPr>
              <a:t>Арбаты </a:t>
            </a:r>
            <a:r>
              <a:rPr lang="ru-RU" altLang="ru-RU" dirty="0">
                <a:solidFill>
                  <a:schemeClr val="tx2"/>
                </a:solidFill>
              </a:rPr>
              <a:t>– </a:t>
            </a:r>
            <a:r>
              <a:rPr lang="ru-RU" altLang="ru-RU" dirty="0" smtClean="0">
                <a:solidFill>
                  <a:schemeClr val="tx2"/>
                </a:solidFill>
              </a:rPr>
              <a:t>2020г</a:t>
            </a:r>
            <a:r>
              <a:rPr lang="ru-RU" altLang="ru-RU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692696"/>
            <a:ext cx="7345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srgbClr val="1F497D"/>
                </a:solidFill>
              </a:rPr>
              <a:t>Муниципальное бюджетное общеобразовательное учреждение  </a:t>
            </a:r>
          </a:p>
          <a:p>
            <a:pPr algn="ctr"/>
            <a:r>
              <a:rPr lang="ru-RU" altLang="ru-RU" sz="1600" dirty="0" smtClean="0">
                <a:solidFill>
                  <a:srgbClr val="1F497D"/>
                </a:solidFill>
              </a:rPr>
              <a:t>Арбатская средняя общеобразовательная школа</a:t>
            </a:r>
            <a:endParaRPr lang="ru-RU" altLang="ru-RU" sz="1600" dirty="0">
              <a:solidFill>
                <a:srgbClr val="1F497D"/>
              </a:solidFill>
            </a:endParaRPr>
          </a:p>
          <a:p>
            <a:pPr algn="ctr"/>
            <a:r>
              <a:rPr lang="ru-RU" altLang="ru-RU" sz="1600" dirty="0" smtClean="0">
                <a:solidFill>
                  <a:srgbClr val="1F497D"/>
                </a:solidFill>
              </a:rPr>
              <a:t>Республика Хакасия,  </a:t>
            </a:r>
            <a:r>
              <a:rPr lang="ru-RU" altLang="ru-RU" sz="1600" dirty="0" err="1" smtClean="0">
                <a:solidFill>
                  <a:srgbClr val="1F497D"/>
                </a:solidFill>
              </a:rPr>
              <a:t>Таштыпский</a:t>
            </a:r>
            <a:r>
              <a:rPr lang="ru-RU" altLang="ru-RU" sz="1600" smtClean="0">
                <a:solidFill>
                  <a:srgbClr val="1F497D"/>
                </a:solidFill>
              </a:rPr>
              <a:t> район,</a:t>
            </a:r>
            <a:endParaRPr lang="ru-RU" altLang="ru-RU" sz="1600" dirty="0">
              <a:solidFill>
                <a:srgbClr val="1F497D"/>
              </a:solidFill>
            </a:endParaRPr>
          </a:p>
          <a:p>
            <a:pPr algn="ctr"/>
            <a:r>
              <a:rPr lang="ru-RU" altLang="ru-RU" sz="1600" dirty="0" smtClean="0">
                <a:solidFill>
                  <a:srgbClr val="1F497D"/>
                </a:solidFill>
              </a:rPr>
              <a:t>с. </a:t>
            </a:r>
            <a:r>
              <a:rPr lang="ru-RU" altLang="ru-RU" sz="1600" dirty="0" err="1" smtClean="0">
                <a:solidFill>
                  <a:srgbClr val="1F497D"/>
                </a:solidFill>
              </a:rPr>
              <a:t>Арбаты</a:t>
            </a:r>
            <a:endParaRPr lang="ru-RU" altLang="ru-RU" sz="1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90" y="1916832"/>
            <a:ext cx="4860032" cy="345638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Зачем это нужно? </a:t>
            </a:r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0975" indent="180975"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поверхности рук есть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коронавирус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мытье рук с мылом или спиртовым раствором его убьет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6255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Регулярно мой руки 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мылом или антисептиком!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899" y="2204864"/>
            <a:ext cx="4239725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9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988071"/>
            <a:ext cx="3688457" cy="371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2699792" cy="496855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делать? </a:t>
            </a:r>
            <a:endParaRPr lang="ru-RU" sz="18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Закрывай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рот и нос салфеткой или сгибом локтя, когда чихаешь или кашляешь. Сразу после выкидывай салфетку и тщательно мой руки.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Зачем это нужно? </a:t>
            </a:r>
            <a:endParaRPr lang="ru-RU" sz="18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 предотвратишь распространение вируса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300192" y="2132856"/>
            <a:ext cx="2736304" cy="4221163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прикрывать рот и нос руками, микробы попадут сначала на руки, а потом на все, что ты трогаешь. </a:t>
            </a:r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средние века распространялись чума, холера и другие смертельные болезни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4673" y="476672"/>
            <a:ext cx="8634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Соблюдай личную гигиену!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25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216081" cy="4221163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Зачем это нужно? </a:t>
            </a:r>
            <a:r>
              <a:rPr lang="ru-RU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Коронавирус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распространяется по воздуху. Им можно заразиться, вдыхая воздух рядом с больным. Поэтому держись от людей в общественных местах на расстоянии минимум 1 метра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7982"/>
            <a:ext cx="78129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Соблюдай дистанцию 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общественных местах!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194" b="29444"/>
          <a:stretch/>
        </p:blipFill>
        <p:spPr bwMode="auto">
          <a:xfrm>
            <a:off x="858466" y="2989709"/>
            <a:ext cx="6858000" cy="324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8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0" y="2204864"/>
            <a:ext cx="4320479" cy="42211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Зачем это нужно? </a:t>
            </a:r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Чем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раньше ты обратишься за медицинской помощью, тем выше шанс быстро выздороветь и никого не заразить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76672"/>
            <a:ext cx="89289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тебе стало плохо, 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сразу сообщи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родтелям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972" y="2420888"/>
            <a:ext cx="4644516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158" y="260648"/>
            <a:ext cx="892899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Предупреждён – значит, 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вооружён!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5637" y="3699416"/>
            <a:ext cx="4860032" cy="273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0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399212" cy="648072"/>
          </a:xfrm>
        </p:spPr>
        <p:txBody>
          <a:bodyPr/>
          <a:lstStyle/>
          <a:p>
            <a:r>
              <a:rPr lang="ru-RU" dirty="0" smtClean="0"/>
              <a:t>Источники и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288089" cy="590465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1600" dirty="0" smtClean="0">
                <a:hlinkClick r:id="rId2"/>
              </a:rPr>
              <a:t>https://img2.ntv.ru/home/news/20200131/virus50_io.jpg</a:t>
            </a:r>
            <a:r>
              <a:rPr lang="ru-RU" sz="1600" dirty="0" smtClean="0"/>
              <a:t> - картинка </a:t>
            </a:r>
            <a:r>
              <a:rPr lang="ru-RU" sz="1600" dirty="0" err="1" smtClean="0"/>
              <a:t>коронавирус</a:t>
            </a:r>
            <a:r>
              <a:rPr lang="ru-RU" sz="1600" dirty="0" smtClean="0"/>
              <a:t> из Китая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>
                <a:hlinkClick r:id="rId3"/>
              </a:rPr>
              <a:t>https://cdn.pixabay.com/photo/2020/03/17/20/52/covid-4941846_960_720.png</a:t>
            </a:r>
            <a:r>
              <a:rPr lang="ru-RU" sz="1600" dirty="0" smtClean="0"/>
              <a:t> - картинка - меры профилактики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>
                <a:hlinkClick r:id="rId4"/>
              </a:rPr>
              <a:t>https://im0-tub-ru.yandex.net/i?id=bc9f0847108528284fde239158a32b29&amp;n=13</a:t>
            </a:r>
            <a:r>
              <a:rPr lang="ru-RU" sz="1600" dirty="0" smtClean="0"/>
              <a:t> -  защитись от гриппа, </a:t>
            </a:r>
            <a:r>
              <a:rPr lang="ru-RU" sz="1600" dirty="0" err="1" smtClean="0"/>
              <a:t>коронавируса</a:t>
            </a:r>
            <a:r>
              <a:rPr lang="ru-RU" sz="1600" dirty="0" smtClean="0"/>
              <a:t> и ОРВИ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>
                <a:hlinkClick r:id="rId5"/>
              </a:rPr>
              <a:t>https://cdn.pixabay.com/photo/2020/03/17/12/16/washing-hands-4940148_960_720.jpg</a:t>
            </a:r>
            <a:r>
              <a:rPr lang="ru-RU" sz="1600" dirty="0" smtClean="0"/>
              <a:t> - картинка - мытьё рук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>
                <a:hlinkClick r:id="rId6"/>
              </a:rPr>
              <a:t>https://cdn.pixabay.com/photo/2020/03/21/13/50/quarantine-4953975_960_720.jpg</a:t>
            </a:r>
            <a:r>
              <a:rPr lang="ru-RU" sz="1600" dirty="0" smtClean="0"/>
              <a:t> – картинка - карантин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 </a:t>
            </a:r>
            <a:r>
              <a:rPr lang="en-US" sz="1600" dirty="0" smtClean="0">
                <a:hlinkClick r:id="rId7"/>
              </a:rPr>
              <a:t>https://avatars.mds.yandex.net/get-pdb/1615223/6a85feae-a7ab-4f51-9657-0cfd46bf2933/s1200</a:t>
            </a:r>
            <a:r>
              <a:rPr lang="ru-RU" sz="1600" dirty="0" smtClean="0"/>
              <a:t> - картинка - моем руки правильно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>
                <a:hlinkClick r:id="rId8"/>
              </a:rPr>
              <a:t>https://cdn.pixabay.com/photo/2020/03/03/12/15/virus-4898571_960_720.jpg</a:t>
            </a:r>
            <a:r>
              <a:rPr lang="ru-RU" sz="1600" dirty="0" smtClean="0"/>
              <a:t> - картинка - повязка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>
                <a:hlinkClick r:id="rId9"/>
              </a:rPr>
              <a:t>https://cdn.pixabay.com/photo/2020/03/09/21/06/coronavirus-4917124_960_720.jpg</a:t>
            </a:r>
            <a:r>
              <a:rPr lang="ru-RU" sz="1600" dirty="0" smtClean="0"/>
              <a:t> –картинка -  дистанция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>
                <a:hlinkClick r:id="rId10"/>
              </a:rPr>
              <a:t>https://cdn.pixabay.com/photo/2015/09/19/15/21/train-947323_960_720.jpg</a:t>
            </a:r>
            <a:r>
              <a:rPr lang="ru-RU" sz="1600" dirty="0" smtClean="0"/>
              <a:t> – картинка -  поездка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>
                <a:hlinkClick r:id="rId11"/>
              </a:rPr>
              <a:t>https://cdn.pixabay.com/photo/2020/03/08/23/23/coronavirus-4914026_960_720.jpg</a:t>
            </a:r>
            <a:r>
              <a:rPr lang="ru-RU" sz="1600" dirty="0" smtClean="0"/>
              <a:t> - </a:t>
            </a:r>
            <a:r>
              <a:rPr lang="ru-RU" sz="1600" smtClean="0"/>
              <a:t>картинка - предупреждён</a:t>
            </a:r>
            <a:r>
              <a:rPr lang="ru-RU" sz="1600" dirty="0" smtClean="0"/>
              <a:t>, значит, вооружён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97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077072"/>
            <a:ext cx="7704856" cy="25202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Защитись от гриппа, </a:t>
            </a:r>
            <a:r>
              <a:rPr lang="ru-RU" dirty="0" err="1" smtClean="0"/>
              <a:t>коронавируса</a:t>
            </a:r>
            <a:r>
              <a:rPr lang="ru-RU" dirty="0" smtClean="0"/>
              <a:t> и ОРВИ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/>
              <a:t>Коронавирус</a:t>
            </a:r>
            <a:r>
              <a:rPr lang="ru-RU" dirty="0" smtClean="0"/>
              <a:t>: как защитить ребёнка? – </a:t>
            </a:r>
            <a:r>
              <a:rPr lang="ru-RU" i="1" dirty="0" smtClean="0"/>
              <a:t>памятка для родителей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Как избежать </a:t>
            </a:r>
            <a:r>
              <a:rPr lang="ru-RU" dirty="0" err="1" smtClean="0"/>
              <a:t>коронавируса</a:t>
            </a:r>
            <a:r>
              <a:rPr lang="ru-RU" dirty="0" smtClean="0"/>
              <a:t>? – </a:t>
            </a:r>
            <a:r>
              <a:rPr lang="ru-RU" i="1" dirty="0" smtClean="0"/>
              <a:t>памятка для школьников</a:t>
            </a:r>
            <a:endParaRPr lang="ru-RU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1177702"/>
            <a:ext cx="576064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надо знать </a:t>
            </a:r>
          </a:p>
          <a:p>
            <a:pPr algn="ctr"/>
            <a:r>
              <a:rPr lang="ru-RU" alt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</a:t>
            </a:r>
          </a:p>
          <a:p>
            <a:pPr algn="ctr"/>
            <a:r>
              <a:rPr lang="ru-RU" alt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коронавирусе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1" y="1055787"/>
            <a:ext cx="275727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6246" y="476672"/>
            <a:ext cx="62315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Вирусы есть везде!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4048" y="2276872"/>
            <a:ext cx="3941231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07504" y="1844824"/>
            <a:ext cx="4896545" cy="4464496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tx1"/>
                </a:solidFill>
              </a:rPr>
              <a:t>Вирусы очень малы, мы не сможем увидеть их без микроскопа </a:t>
            </a:r>
          </a:p>
          <a:p>
            <a:pPr lvl="0"/>
            <a:r>
              <a:rPr lang="ru-RU" sz="2400" dirty="0" smtClean="0"/>
              <a:t>Когда заболевший человек кашляет, чихает, разговаривает, вирусы разносятся вокруг с капельками слюны</a:t>
            </a:r>
            <a:endParaRPr lang="ru-RU" sz="2400" dirty="0">
              <a:solidFill>
                <a:schemeClr val="tx1"/>
              </a:solidFill>
            </a:endParaRPr>
          </a:p>
          <a:p>
            <a:pPr lvl="0"/>
            <a:r>
              <a:rPr lang="ru-RU" sz="2400" dirty="0" smtClean="0">
                <a:solidFill>
                  <a:schemeClr val="tx1"/>
                </a:solidFill>
              </a:rPr>
              <a:t>Здоровый человек вдыхает эти вирусы и заражается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0496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459" y="260648"/>
            <a:ext cx="87497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ещё можно заразиться?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583" y="1628800"/>
            <a:ext cx="2885308" cy="33251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26391"/>
            <a:ext cx="5832648" cy="422116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Прикоснувшись к любой твёрдой поверхности или предмету, если там есть вирусы (стол, дверная ручка, телефон, игрушка, перила)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Прикасаясь немытыми руками к носу, рту, глазам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рукопожатиях, поцелуях и объятиях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7517" y="5805264"/>
            <a:ext cx="9144000" cy="9232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окружающей среде вирусы 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остаются живыми дольше </a:t>
            </a:r>
            <a:r>
              <a:rPr lang="ru-RU" sz="2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2-х часов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9176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98466"/>
            <a:ext cx="3682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Симптомы: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1556792"/>
            <a:ext cx="5220071" cy="279672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Высокая температура</a:t>
            </a:r>
          </a:p>
          <a:p>
            <a:r>
              <a:rPr lang="ru-RU" dirty="0" smtClean="0"/>
              <a:t>Головная боль, усталость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Кашель, чихание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Заложенность носа или насморк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Першение и боль в горле</a:t>
            </a:r>
          </a:p>
          <a:p>
            <a:r>
              <a:rPr lang="ru-RU" dirty="0" smtClean="0"/>
              <a:t>Покраснение глаз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6430" y="1916831"/>
            <a:ext cx="3768500" cy="2952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61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060848"/>
            <a:ext cx="4104456" cy="45365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ОБУЧИТЕ ЛИЧНОЙ ГИГИЕНЕ</a:t>
            </a:r>
          </a:p>
          <a:p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Научите ребенка правильно закрывать рот и нос во время кашля или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чихания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Объясните, как нужно правильно мыть руки и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лицо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Обеспечьте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ребенка марлевыми повязками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5731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КОРОНАВИРУС: 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ЗАЩИТИТЬ РЕБЕНКА?</a:t>
            </a:r>
          </a:p>
        </p:txBody>
      </p:sp>
      <p:pic>
        <p:nvPicPr>
          <p:cNvPr id="16386" name="Picture 2" descr="C:\Users\User\Downloads\повязк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798" y="2204864"/>
            <a:ext cx="4532963" cy="30243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348880"/>
            <a:ext cx="4032448" cy="42484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ПРОВЕРЯЙТЕ МЫТЬЕ РУК</a:t>
            </a:r>
          </a:p>
          <a:p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Следите, чтобы дети мыли руки с мылом или антисептиком </a:t>
            </a:r>
            <a:r>
              <a:rPr lang="ru-RU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регулярно: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каждого выхода на улицу, посещения общественных пространств и даже после кашля или чихания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5731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КОРОНАВИРУС: 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ЗАЩИТИТЬ РЕБЕНКА?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614" y="2276872"/>
            <a:ext cx="4759965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025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784976" cy="23042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ОТЛОЖИТЕ ПУТЕШЕСТВИЯ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ВОЗ рекомендует воздерживаться не только от заграничных поездок, но и от любых.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5731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КОРОНАВИРУС: 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ЗАЩИТИТЬ РЕБЕНКА?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944" y="3372222"/>
            <a:ext cx="4181408" cy="2793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3383694"/>
            <a:ext cx="4413795" cy="278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88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395" y="1988840"/>
            <a:ext cx="4580731" cy="460851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БОЛЕЙТЕ ДОМА</a:t>
            </a:r>
          </a:p>
          <a:p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первых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даже слабых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признаках болезни (</a:t>
            </a:r>
            <a:r>
              <a:rPr lang="ru-RU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кашель, насморк, температура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оставляйте ребенка дома. </a:t>
            </a:r>
            <a:endParaRPr lang="ru-RU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выше шанс перенести болезнь в легкой форме и не допустить распространения вируса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5731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КОРОНАВИРУС: 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ЗАЩИТИТЬ РЕБЕНКА?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453650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461895"/>
      </p:ext>
    </p:extLst>
  </p:cSld>
  <p:clrMapOvr>
    <a:masterClrMapping/>
  </p:clrMapOvr>
</p:sld>
</file>

<file path=ppt/theme/theme1.xml><?xml version="1.0" encoding="utf-8"?>
<a:theme xmlns:a="http://schemas.openxmlformats.org/drawingml/2006/main" name="Ticking clock design templat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Ticking clock design template</Template>
  <TotalTime>273</TotalTime>
  <Words>591</Words>
  <Application>Microsoft Office PowerPoint</Application>
  <PresentationFormat>Экран (4:3)</PresentationFormat>
  <Paragraphs>95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Ticking clock design template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 литература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User</cp:lastModifiedBy>
  <cp:revision>15</cp:revision>
  <dcterms:created xsi:type="dcterms:W3CDTF">2020-03-22T04:57:40Z</dcterms:created>
  <dcterms:modified xsi:type="dcterms:W3CDTF">2020-03-22T09:56:05Z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TC011594421049</vt:lpwstr>
  </property>
</Properties>
</file>