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8" r:id="rId8"/>
    <p:sldId id="269" r:id="rId9"/>
    <p:sldId id="270" r:id="rId10"/>
    <p:sldId id="271" r:id="rId11"/>
    <p:sldId id="276" r:id="rId12"/>
    <p:sldId id="277" r:id="rId13"/>
    <p:sldId id="279" r:id="rId14"/>
    <p:sldId id="280" r:id="rId15"/>
    <p:sldId id="282" r:id="rId16"/>
    <p:sldId id="283" r:id="rId17"/>
    <p:sldId id="286" r:id="rId18"/>
    <p:sldId id="285" r:id="rId19"/>
    <p:sldId id="288" r:id="rId20"/>
    <p:sldId id="290" r:id="rId21"/>
    <p:sldId id="292" r:id="rId22"/>
    <p:sldId id="294" r:id="rId23"/>
    <p:sldId id="296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043567-6CDF-4861-B4CD-2AEFA95C50C6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36A60CC-9D7A-4010-92CD-E034F6D8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F%D1%83%D0%BB%D1%8F%D1%80%D0%B8%D0%B7%D0%B0%D1%86%D0%B8%D1%8F_%D0%BD%D0%B0%D1%83%D0%BA%D0%B8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s://ru.wikipedia.org/wiki/%D0%9C%D0%BE%D1%80%D1%81%D0%BA%D0%B0%D1%8F_%D1%84%D0%B0%D1%83%D0%BD%D0%B0" TargetMode="External"/><Relationship Id="rId4" Type="http://schemas.openxmlformats.org/officeDocument/2006/relationships/hyperlink" Target="https://ru.wikipedia.org/wiki/%D0%9D%D0%B5%D0%BA%D0%BE%D0%BC%D0%BC%D0%B5%D1%80%D1%87%D0%B5%D1%81%D0%BA%D0%B0%D1%8F_%D0%BE%D1%80%D0%B3%D0%B0%D0%BD%D0%B8%D0%B7%D0%B0%D1%86%D0%B8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hkola_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7772400" cy="150876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Отправимся на экскурсию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tairc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052513"/>
            <a:ext cx="3722688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wall-dec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8354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4284663" y="260350"/>
            <a:ext cx="46069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Лестницы Эрмитажа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зал эрмита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640262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724525" y="620713"/>
            <a:ext cx="2808288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Греческий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зал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Эрмитажа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мраморвые колон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7813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Мраморная 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92150"/>
            <a:ext cx="29146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42497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Мраморный зал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772400" cy="1975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effectLst/>
              </a:rPr>
              <a:t>Государственный Русский музей</a:t>
            </a:r>
            <a:endParaRPr lang="ru-RU" sz="6600" dirty="0">
              <a:effectLst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5" descr="4c8c162a3fc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600200"/>
            <a:ext cx="7543800" cy="4708525"/>
          </a:xfrm>
        </p:spPr>
      </p:pic>
      <p:sp>
        <p:nvSpPr>
          <p:cNvPr id="9" name="Прямоугольник 8"/>
          <p:cNvSpPr/>
          <p:nvPr/>
        </p:nvSpPr>
        <p:spPr>
          <a:xfrm>
            <a:off x="785786" y="214290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Государственный Русский музей - первый в России государственный музей русского изобразительного искусства, был основан в 1895 году в Санкт-Петербурге по указу императора Николая II и открыт для посетителей 19 марта 1898 года.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6" descr="385434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643063"/>
            <a:ext cx="3048000" cy="2274887"/>
          </a:xfrm>
        </p:spPr>
      </p:pic>
      <p:pic>
        <p:nvPicPr>
          <p:cNvPr id="5124" name="Содержимое 7" descr="1323680625_ccb4e23c8aa216f1e96d31ab209c036b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1500" y="2357438"/>
            <a:ext cx="4514850" cy="3386137"/>
          </a:xfrm>
        </p:spPr>
      </p:pic>
      <p:pic>
        <p:nvPicPr>
          <p:cNvPr id="5125" name="Picture 2" descr="C:\Documents\Русмузей\ade81329d6666b6aba1be19104156d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143375"/>
            <a:ext cx="37004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коллекция Русского музея насчитывает более 400 тысяч экспонатов и охватывает все исторические периоды и тенденции развития русского искусства более чем за тысячу лет - с Х по ХХI 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14290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на экскурсии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85723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Веди себя спокойно, сдержанно. Не стой близко к экскурсоводу, его должны видеть все.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 осматривай , слушай, не перебивай экскурсовода. Вопросы задавай только в отведенное для них время.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разрешения ничего не трогай.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разговаривай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забудь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поблагодарить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экскурсовода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ОКЕАНАРИУМ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5245193" cy="3960000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6265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>
        <p:sndAc>
          <p:stSnd>
            <p:snd r:embed="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Океана́риум</a:t>
            </a:r>
            <a:r>
              <a:rPr lang="ru-RU" sz="2800" dirty="0" smtClean="0"/>
              <a:t> (</a:t>
            </a:r>
            <a:r>
              <a:rPr lang="ru-RU" sz="2800" dirty="0" smtClean="0">
                <a:hlinkClick r:id="rId2" tooltip="Французский язык"/>
              </a:rPr>
              <a:t>фр.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Oceanarium</a:t>
            </a:r>
            <a:r>
              <a:rPr lang="ru-RU" sz="2800" dirty="0" smtClean="0"/>
              <a:t>) — </a:t>
            </a:r>
            <a:r>
              <a:rPr lang="ru-RU" sz="2800" dirty="0" smtClean="0">
                <a:hlinkClick r:id="rId3" tooltip="Популяризация науки"/>
              </a:rPr>
              <a:t>научно-просветительное</a:t>
            </a:r>
            <a:r>
              <a:rPr lang="ru-RU" sz="2800" dirty="0" smtClean="0"/>
              <a:t> учреждение, как правило </a:t>
            </a:r>
            <a:r>
              <a:rPr lang="ru-RU" sz="2800" dirty="0" smtClean="0">
                <a:hlinkClick r:id="rId4" tooltip="Некоммерческая организация"/>
              </a:rPr>
              <a:t>некоммерческое</a:t>
            </a:r>
            <a:r>
              <a:rPr lang="ru-RU" sz="2800" dirty="0" smtClean="0"/>
              <a:t>, музей живой </a:t>
            </a:r>
            <a:r>
              <a:rPr lang="ru-RU" sz="2800" u="sng" dirty="0" smtClean="0">
                <a:hlinkClick r:id="rId5" tooltip="Морская фауна"/>
              </a:rPr>
              <a:t>морской природы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https://upload.wikimedia.org/wikipedia/commons/thumb/a/a1/Male_whale_shark_at_Georgia_Aquarium.jpg/400px-Male_whale_shark_at_Georgia_Aquar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80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познакомить с видами музеев правилами поведения в музее;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Развитие внимания, наблюдательности.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Обобщение и расширение знаний по теме 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 Развивать внимание, наблюдательность, речь, память, логическое мышление, аналитические способности детей;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1"/>
          <a:stretch/>
        </p:blipFill>
        <p:spPr>
          <a:xfrm>
            <a:off x="0" y="-3"/>
            <a:ext cx="9144000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240639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0" r="7940"/>
          <a:stretch/>
        </p:blipFill>
        <p:spPr>
          <a:xfrm>
            <a:off x="0" y="-2564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290801"/>
      </p:ext>
    </p:extLst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1" t="382" r="42" b="-382"/>
          <a:stretch/>
        </p:blipFill>
        <p:spPr>
          <a:xfrm>
            <a:off x="-4401" y="0"/>
            <a:ext cx="9187513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70336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1301"/>
          <a:stretch/>
        </p:blipFill>
        <p:spPr>
          <a:xfrm>
            <a:off x="0" y="-24749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14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2714620"/>
            <a:ext cx="7772400" cy="1975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39209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282" y="285728"/>
            <a:ext cx="4357718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Экскурсия - коллективное посещение под руководством экскурсовода достопримечательных мест, музеев и с учебными или культурно-просветительными целями.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dmin\Desktop\55d4b7558a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64347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Пусто в поле, дождь идёт.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Ветерок срывает листья.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севера туман ползёт,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Тучи грозные нависли.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Птицы движутся на юг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Чуть крылом касаясь сосен.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Догадайся, милый друг,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за время года? - ...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7772400" cy="173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Эрмитаж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/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Госуда́рственный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Эрмита́ж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— один из крупнейших и самых значительных художественных и культурно-исторических музеев России и мира. Находится в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hlinkClick r:id="rId2" tooltip="Санкт-Петербург"/>
              </a:rPr>
              <a:t>Санкт-Петербурге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8565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9375"/>
            <a:ext cx="81375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создания Эрмитажа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Одновременно со строительством Адмиралтейства восточнее возводили дома для высших государственных чиновников: Апраксина, </a:t>
            </a:r>
            <a:r>
              <a:rPr lang="ru-RU" sz="1800" dirty="0" err="1" smtClean="0"/>
              <a:t>Ягужинского</a:t>
            </a:r>
            <a:r>
              <a:rPr lang="ru-RU" sz="1800" dirty="0" smtClean="0"/>
              <a:t>, Чернышева, Рагузинского и других. </a:t>
            </a:r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Рядом с ними начал строиться "маленький домик" для корабельного мастера Петра Алексеева, как называл себя Петр I. Это и был первый Зимний дворец . К свадьбе Петра I и Екатерины Алексеевны "домик" был перестроен в настоящий дворец. В 1718 году у бокового фасада прорыли Зимнюю канавку. </a:t>
            </a:r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В 1716 году на месте современного Эрмитажного театра возводится второй Зимний дворец. Здесь 28 января 1725 года скончался Петр I. </a:t>
            </a:r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Третий Зимний дворец начали возводить в 1731 году на месте дома Апраксина рядом с Адмиралтейством для императрицы Анны Иоанновны.. </a:t>
            </a:r>
          </a:p>
          <a:p>
            <a:pPr indent="555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0"/>
                            </p:stCondLst>
                            <p:childTnLst>
                              <p:par>
                                <p:cTn id="55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6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66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0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5" grpId="1" build="p"/>
      <p:bldP spid="8195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229600" cy="4525963"/>
          </a:xfrm>
        </p:spPr>
        <p:txBody>
          <a:bodyPr/>
          <a:lstStyle/>
          <a:p>
            <a:pPr indent="373063" eaLnBrk="1" hangingPunct="1">
              <a:buFont typeface="Wingdings" pitchFamily="2" charset="2"/>
              <a:buNone/>
              <a:defRPr/>
            </a:pPr>
            <a:r>
              <a:rPr lang="ru-RU" sz="2800" smtClean="0"/>
              <a:t>Теперь Зимний дворец превратился в крупнейший музей, коллекции Эрмитажа украшают стены помещений Зимнего, а его интерьеры стали выставочными экспонатами.</a:t>
            </a:r>
          </a:p>
        </p:txBody>
      </p:sp>
      <p:pic>
        <p:nvPicPr>
          <p:cNvPr id="10244" name="Picture 4" descr="парадные вор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05038"/>
            <a:ext cx="29146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царский венз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05038"/>
            <a:ext cx="29146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ерила лест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802322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200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Лестницы Эрмитажа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</TotalTime>
  <Words>349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История создания Эрмитажа</vt:lpstr>
      <vt:lpstr>Слайд 8</vt:lpstr>
      <vt:lpstr>Слайд 9</vt:lpstr>
      <vt:lpstr>Слайд 10</vt:lpstr>
      <vt:lpstr>Слайд 11</vt:lpstr>
      <vt:lpstr>Слайд 12</vt:lpstr>
      <vt:lpstr>Государственный Русский музей</vt:lpstr>
      <vt:lpstr>Слайд 14</vt:lpstr>
      <vt:lpstr>Слайд 15</vt:lpstr>
      <vt:lpstr>Слайд 16</vt:lpstr>
      <vt:lpstr>ОКЕАНАРИУМ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2015-09-13T20:08:32Z</dcterms:created>
  <dcterms:modified xsi:type="dcterms:W3CDTF">2015-09-13T22:37:12Z</dcterms:modified>
</cp:coreProperties>
</file>