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7" r:id="rId3"/>
    <p:sldId id="296" r:id="rId4"/>
    <p:sldId id="256" r:id="rId5"/>
    <p:sldId id="258" r:id="rId6"/>
    <p:sldId id="259" r:id="rId7"/>
    <p:sldId id="260" r:id="rId8"/>
    <p:sldId id="261" r:id="rId9"/>
    <p:sldId id="263" r:id="rId10"/>
    <p:sldId id="294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9" r:id="rId21"/>
    <p:sldId id="271" r:id="rId22"/>
    <p:sldId id="272" r:id="rId23"/>
    <p:sldId id="281" r:id="rId24"/>
    <p:sldId id="282" r:id="rId25"/>
    <p:sldId id="284" r:id="rId26"/>
    <p:sldId id="287" r:id="rId27"/>
    <p:sldId id="291" r:id="rId28"/>
    <p:sldId id="285" r:id="rId29"/>
    <p:sldId id="286" r:id="rId30"/>
    <p:sldId id="293" r:id="rId31"/>
    <p:sldId id="273" r:id="rId32"/>
    <p:sldId id="274" r:id="rId33"/>
    <p:sldId id="275" r:id="rId34"/>
    <p:sldId id="276" r:id="rId35"/>
    <p:sldId id="288" r:id="rId36"/>
    <p:sldId id="290" r:id="rId37"/>
    <p:sldId id="280" r:id="rId38"/>
    <p:sldId id="295" r:id="rId39"/>
    <p:sldId id="289" r:id="rId4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A869B3-364C-478F-B13B-D80551AAD139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9610D6-4942-445E-A985-4DB669275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F3F9F3-B347-4513-A07C-9FD19E556DB3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73C9DB-7E53-42DF-9F2B-E6F54F468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A05821EC-6F90-47CC-9CB3-1A85218D2B25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A953737-3BD9-407D-B31F-F313132B8F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243EFA-B42C-4B02-990A-4C099C085E55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7B4DC4-E23D-4C85-9F92-F5C6C98F9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C4EDFC-ECD3-4ED8-9BEF-F0922052A64E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DB13908-1E6D-4525-ADC4-F2E482D301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C36F85-CAA4-4C1B-96F6-02934EBB658D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788626-E7C6-4ED6-BD0D-BFB1B404E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247FEB-1830-4EE8-96F5-B035F4653CFE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A7EADE-2F29-47AA-B6C3-4236ADFDA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AD6727-5C65-4B42-9E66-817C1E4D9D25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B12E0-B412-43AB-93D4-002648D59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DE1B518-789D-446E-8AFE-2F4B12DC0B87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BF84D9-8D1E-49B6-BA33-07F00C1CE2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DA823F-5353-4FD7-8D3D-88C5B5F02D70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EB3ABD-439A-4279-9F64-638DEFB3D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B6EB62-BFB5-4A05-8011-66217521E564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4B0036-A334-4A87-9F15-BFE2E5B25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16872B0-40AE-49CB-B5B7-DE45995A21CB}" type="datetimeFigureOut">
              <a:rPr lang="ru-RU" smtClean="0"/>
              <a:pPr>
                <a:defRPr/>
              </a:pPr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943F43-CB9F-434E-BA0A-994E9150A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layer.myshared.ru/221271/preview/slide_17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maman-lima.com/2010/11/blog-post_25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pixs.ru/?r=299951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kisa26.gallery.ru/watch?ph=3BO-dE91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player.myshared.ru/221271/preview/slide_15.png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hyperlink" Target="http://player.myshared.ru/221271/preview/slide_9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yer.myshared.ru/221271/preview/slide_13.png" TargetMode="External"/><Relationship Id="rId11" Type="http://schemas.openxmlformats.org/officeDocument/2006/relationships/image" Target="../media/image65.png"/><Relationship Id="rId5" Type="http://schemas.openxmlformats.org/officeDocument/2006/relationships/image" Target="../media/image62.png"/><Relationship Id="rId10" Type="http://schemas.openxmlformats.org/officeDocument/2006/relationships/hyperlink" Target="http://player.myshared.ru/221271/preview/slide_24.png" TargetMode="External"/><Relationship Id="rId4" Type="http://schemas.openxmlformats.org/officeDocument/2006/relationships/hyperlink" Target="http://player.myshared.ru/221271/preview/slide_11.png" TargetMode="External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/>
              <a:t>          Путешествие в страну цветов</a:t>
            </a:r>
            <a:br>
              <a:rPr lang="ru-RU" sz="2700" dirty="0" smtClean="0"/>
            </a:br>
            <a:r>
              <a:rPr lang="ru-RU" sz="2700" dirty="0" smtClean="0"/>
              <a:t>            презентация соленого теста</a:t>
            </a:r>
            <a:br>
              <a:rPr lang="ru-RU" sz="2700" dirty="0" smtClean="0"/>
            </a:br>
            <a:r>
              <a:rPr lang="ru-RU" sz="2700" dirty="0" smtClean="0"/>
              <a:t>          ГБОУ РХ НПО «ПУ -16»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7239000" cy="464347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             Автор презентации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    Какоткина Светлана Валерьевна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мастер производственного обучения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                по профессии 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            «повар, кондитер</a:t>
            </a:r>
            <a:r>
              <a:rPr lang="ru-RU" sz="1800" dirty="0" smtClean="0"/>
              <a:t>»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                          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r>
              <a:rPr lang="ru-RU" sz="1800" dirty="0" smtClean="0"/>
              <a:t> 2013 г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70007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                             Пасхальные сувениры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7258072" cy="24288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Германии и Скандинавии издавна  было принято изготавливать пасхальные рождественские сувениры из соленого теста.</a:t>
            </a:r>
          </a:p>
          <a:p>
            <a:endParaRPr lang="ru-RU" sz="1800" dirty="0" smtClean="0"/>
          </a:p>
          <a:p>
            <a:r>
              <a:rPr lang="ru-RU" sz="1800" dirty="0" smtClean="0"/>
              <a:t>Различные медальоны, венки, кольца и подковы вывешивались в проеме окон или крепились к дверям.</a:t>
            </a:r>
          </a:p>
          <a:p>
            <a:endParaRPr lang="ru-RU" sz="1800" dirty="0" smtClean="0"/>
          </a:p>
          <a:p>
            <a:r>
              <a:rPr lang="ru-RU" sz="1800" dirty="0" smtClean="0"/>
              <a:t>Считали, что эти украшения приносят хозяевам дома, </a:t>
            </a:r>
          </a:p>
          <a:p>
            <a:r>
              <a:rPr lang="ru-RU" sz="1800" dirty="0" smtClean="0"/>
              <a:t>который они  украшают  удачу и благоденствия.</a:t>
            </a:r>
          </a:p>
          <a:p>
            <a:endParaRPr lang="ru-RU" sz="1800" dirty="0"/>
          </a:p>
        </p:txBody>
      </p:sp>
      <p:pic>
        <p:nvPicPr>
          <p:cNvPr id="21506" name="Содержимое 3" descr="kartinki_iz_solenogo_testa_06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3643314"/>
            <a:ext cx="5214974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15196" cy="55719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</a:t>
            </a:r>
            <a:r>
              <a:rPr lang="ru-RU" dirty="0" smtClean="0"/>
              <a:t>Возрождение традиций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472386" cy="21431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 время первой и второй мировой войны искусство изготовления  соленого теста было утеряно, так как не хватало материала.</a:t>
            </a:r>
          </a:p>
          <a:p>
            <a:r>
              <a:rPr lang="ru-RU" sz="1800" dirty="0" smtClean="0"/>
              <a:t>В наше время эта древняя традиция начала возрождаться.</a:t>
            </a:r>
          </a:p>
          <a:p>
            <a:r>
              <a:rPr lang="ru-RU" sz="1800" dirty="0" smtClean="0"/>
              <a:t>В последние годы оно вызывает все  больший интерес, </a:t>
            </a:r>
          </a:p>
          <a:p>
            <a:r>
              <a:rPr lang="ru-RU" sz="1800" dirty="0" smtClean="0"/>
              <a:t>с каждым годом расширяя круг своих поклонников.</a:t>
            </a:r>
          </a:p>
          <a:p>
            <a:endParaRPr lang="ru-RU" sz="1800" dirty="0"/>
          </a:p>
        </p:txBody>
      </p:sp>
      <p:pic>
        <p:nvPicPr>
          <p:cNvPr id="22530" name="Содержимое 3" descr="TD2309b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000372"/>
            <a:ext cx="5653104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7239000" cy="4286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Древо жизни</a:t>
            </a:r>
          </a:p>
        </p:txBody>
      </p:sp>
      <p:pic>
        <p:nvPicPr>
          <p:cNvPr id="23554" name="Содержимое 3" descr="korzina_bi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42852"/>
            <a:ext cx="6000750" cy="5072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857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r>
              <a:rPr lang="en-US" dirty="0" smtClean="0"/>
              <a:t>H</a:t>
            </a:r>
            <a:r>
              <a:rPr lang="ru-RU" dirty="0" smtClean="0"/>
              <a:t>а уроке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7543824" cy="1385572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уроке мы учимся использовать тесто для проявления творческих  способностей, учимся точно передавать задуманную идею при выполнении изделия, стараемся раскрыть творческую фантазию в процессе лепки, развить гибкость пальцев рук, учимся видеть конечный результат задуманной работы. </a:t>
            </a:r>
            <a:endParaRPr lang="ru-RU" sz="1800" dirty="0"/>
          </a:p>
        </p:txBody>
      </p:sp>
      <p:pic>
        <p:nvPicPr>
          <p:cNvPr id="24578" name="Picture 2" descr="F:\валерьевна\DSC_0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8722" y="2285992"/>
            <a:ext cx="6555955" cy="4219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239000" cy="714380"/>
          </a:xfrm>
        </p:spPr>
        <p:txBody>
          <a:bodyPr/>
          <a:lstStyle/>
          <a:p>
            <a:r>
              <a:rPr lang="ru-RU" sz="1800" dirty="0" smtClean="0"/>
              <a:t>                                  Раскатывание</a:t>
            </a:r>
            <a:r>
              <a:rPr lang="ru-RU" dirty="0" smtClean="0"/>
              <a:t> </a:t>
            </a:r>
          </a:p>
        </p:txBody>
      </p:sp>
      <p:pic>
        <p:nvPicPr>
          <p:cNvPr id="25602" name="Picture 2" descr="F:\валерьевна\DSC_0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14290"/>
            <a:ext cx="7500938" cy="4768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239000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Изучение работ мастеров</a:t>
            </a:r>
          </a:p>
        </p:txBody>
      </p:sp>
      <p:pic>
        <p:nvPicPr>
          <p:cNvPr id="26626" name="Picture 2" descr="F:\валерьевна\DSC_0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7239000" cy="10001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Первые работы</a:t>
            </a:r>
          </a:p>
        </p:txBody>
      </p:sp>
      <p:pic>
        <p:nvPicPr>
          <p:cNvPr id="27650" name="Picture 2" descr="F:\валерьевна\DSC_0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660096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55719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Валентинки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5897880" cy="10998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День Валентина.</a:t>
            </a:r>
          </a:p>
          <a:p>
            <a:r>
              <a:rPr lang="ru-RU" sz="1800" dirty="0" smtClean="0"/>
              <a:t>На уроках ученики лепили валентинки из теста и дарили своим друзьям и преподавателям.</a:t>
            </a:r>
            <a:endParaRPr lang="ru-RU" sz="1800" dirty="0"/>
          </a:p>
        </p:txBody>
      </p:sp>
      <p:pic>
        <p:nvPicPr>
          <p:cNvPr id="28674" name="Picture 2" descr="F:\валерьевна\DSC_0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0392" y="2133600"/>
            <a:ext cx="5652615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7239000" cy="5715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          Бутафория</a:t>
            </a:r>
            <a:r>
              <a:rPr lang="ru-RU" dirty="0" smtClean="0"/>
              <a:t> </a:t>
            </a:r>
          </a:p>
        </p:txBody>
      </p:sp>
      <p:pic>
        <p:nvPicPr>
          <p:cNvPr id="29698" name="Picture 2" descr="F:\валерьевна\DSC_0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85728"/>
            <a:ext cx="7572375" cy="507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286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                         Лепим из соленого теста </a:t>
            </a:r>
            <a:br>
              <a:rPr lang="ru-RU" sz="1800" dirty="0" smtClean="0"/>
            </a:br>
            <a:r>
              <a:rPr lang="ru-RU" sz="1800" dirty="0" smtClean="0"/>
              <a:t>                  полуфабрикаты из </a:t>
            </a:r>
            <a:r>
              <a:rPr lang="ru-RU" sz="1800" dirty="0"/>
              <a:t> </a:t>
            </a:r>
            <a:r>
              <a:rPr lang="ru-RU" sz="1800" dirty="0" smtClean="0"/>
              <a:t>мяса и рыбы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7400948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Из соленого теста лепим образцы полуфабрикатов, этим развиваем</a:t>
            </a:r>
          </a:p>
          <a:p>
            <a:r>
              <a:rPr lang="ru-RU" sz="1800" dirty="0" smtClean="0"/>
              <a:t>глазомер и запоминаем формы полуфабрикатов. </a:t>
            </a:r>
            <a:endParaRPr lang="ru-RU" sz="1800" dirty="0"/>
          </a:p>
        </p:txBody>
      </p:sp>
      <p:pic>
        <p:nvPicPr>
          <p:cNvPr id="30722" name="Picture 2" descr="F:\валерьевна\DSC_0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8722" y="1857364"/>
            <a:ext cx="6555955" cy="4648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214282" y="285750"/>
            <a:ext cx="8015318" cy="5840413"/>
          </a:xfrm>
        </p:spPr>
        <p:txBody>
          <a:bodyPr/>
          <a:lstStyle/>
          <a:p>
            <a:r>
              <a:rPr lang="ru-RU" sz="4800" b="1" dirty="0" smtClean="0"/>
              <a:t>        </a:t>
            </a:r>
            <a:r>
              <a:rPr lang="ru-RU" sz="2400" b="1" dirty="0" smtClean="0"/>
              <a:t>презентация мастер класса</a:t>
            </a:r>
            <a:r>
              <a:rPr lang="ru-RU" sz="5400" b="1" dirty="0" smtClean="0"/>
              <a:t> </a:t>
            </a:r>
          </a:p>
          <a:p>
            <a:r>
              <a:rPr lang="ru-RU" sz="1800" b="1" dirty="0" smtClean="0"/>
              <a:t>                        «ПУТЕШЕСТВИЕ  В СТРАНУ</a:t>
            </a:r>
            <a:r>
              <a:rPr lang="en-US" sz="1800" b="1" dirty="0" smtClean="0"/>
              <a:t> </a:t>
            </a:r>
            <a:r>
              <a:rPr lang="ru-RU" sz="1800" b="1" dirty="0" smtClean="0"/>
              <a:t> ЦВЕТОВ» </a:t>
            </a:r>
          </a:p>
          <a:p>
            <a:pPr>
              <a:buFont typeface="Arial" charset="0"/>
              <a:buNone/>
            </a:pPr>
            <a:r>
              <a:rPr lang="ru-RU" sz="1800" b="1" dirty="0" smtClean="0"/>
              <a:t>                                         ИЗ СОЛЕНОГО ТЕСТА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r>
              <a:rPr lang="ru-RU" sz="1800" dirty="0" smtClean="0"/>
              <a:t>       Приглашает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Мастер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производственного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обучения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Какоткина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Светлана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Валерьевна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</a:t>
            </a:r>
          </a:p>
          <a:p>
            <a:r>
              <a:rPr lang="ru-RU" sz="1800" dirty="0" smtClean="0"/>
              <a:t>      </a:t>
            </a:r>
          </a:p>
          <a:p>
            <a:endParaRPr lang="ru-RU" sz="5400" dirty="0" smtClean="0"/>
          </a:p>
          <a:p>
            <a:endParaRPr lang="ru-RU" sz="5400" dirty="0" smtClean="0"/>
          </a:p>
        </p:txBody>
      </p:sp>
      <p:pic>
        <p:nvPicPr>
          <p:cNvPr id="7" name="Рисунок 3" descr="конкурс мастеров-поваров 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85992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http://stranamasterov.ru/files/imagecache/orig_with_logo/i1006/DSC07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239000" cy="50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Упражнение – «полуфабрикаты» </a:t>
            </a:r>
          </a:p>
        </p:txBody>
      </p:sp>
      <p:pic>
        <p:nvPicPr>
          <p:cNvPr id="31746" name="Picture 2" descr="F:\валерьевна\DSC_0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7239000" cy="35719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Вечно свежие овощи</a:t>
            </a:r>
          </a:p>
        </p:txBody>
      </p:sp>
      <p:pic>
        <p:nvPicPr>
          <p:cNvPr id="32770" name="Picture 2" descr="F:\валерьевна\DSC_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144789" cy="4746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7239000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    Панно роза</a:t>
            </a:r>
          </a:p>
        </p:txBody>
      </p:sp>
      <p:pic>
        <p:nvPicPr>
          <p:cNvPr id="33794" name="Picture 3" descr="F:\валерьевна\DSC_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214290"/>
            <a:ext cx="6215063" cy="421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2858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Соленое тесто </a:t>
            </a:r>
            <a:r>
              <a:rPr lang="ru-RU" sz="1800" dirty="0" smtClean="0"/>
              <a:t>- это один из наиболее универсальных, доступных материалов, которое можно использовать в                           искусстве</a:t>
            </a:r>
            <a:endParaRPr lang="ru-RU" sz="1800" dirty="0"/>
          </a:p>
        </p:txBody>
      </p:sp>
      <p:pic>
        <p:nvPicPr>
          <p:cNvPr id="35842" name="Содержимое 3" descr="лепка из соленого тест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607223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Ингредиенты для приготовления теста:</a:t>
            </a:r>
            <a:endParaRPr lang="ru-RU" sz="2400" dirty="0"/>
          </a:p>
        </p:txBody>
      </p:sp>
      <p:pic>
        <p:nvPicPr>
          <p:cNvPr id="36866" name="Содержимое 3" descr="Материалы: Классический рецепт: Мука – 300 г (2 чашки) Соль – 300 г (1 чашка) Вода – 200 г (200мл).">
            <a:hlinkClick r:id="rId2" tooltip="&quot;Слайд 17 / 37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r="24038"/>
          <a:stretch>
            <a:fillRect/>
          </a:stretch>
        </p:blipFill>
        <p:spPr>
          <a:xfrm>
            <a:off x="785813" y="1643063"/>
            <a:ext cx="6357955" cy="4714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239000" cy="121444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                      Как приготовить соленое тесто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785785" y="4857759"/>
            <a:ext cx="7358115" cy="85725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37891" name="Рисунок 3" descr="http://i076.radikal.ru/0902/48/0f16dd5ccb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500306"/>
            <a:ext cx="33575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 descr="http://s42.radikal.ru/i096/0902/99/c2239ccb32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429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 descr="http://s39.radikal.ru/i083/0902/e3/a7a8c8b4c8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img45_46131" descr="http://player.myshared.ru/60339/data/images/img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000240"/>
            <a:ext cx="19494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8" descr="zdjecie_do_bloczka_2_zdjecia_600x0_rozmiar-niestandardowy (1) (600x490, 133Kb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571744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7239000" cy="42862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                                  Окрашивание</a:t>
            </a:r>
            <a:r>
              <a:rPr lang="ru-RU" dirty="0" smtClean="0"/>
              <a:t> 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571604" y="5857892"/>
            <a:ext cx="4857784" cy="35719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1800" dirty="0" smtClean="0"/>
              <a:t>                  </a:t>
            </a:r>
          </a:p>
        </p:txBody>
      </p:sp>
      <p:pic>
        <p:nvPicPr>
          <p:cNvPr id="38915" name="Рисунок 3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000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4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00306"/>
            <a:ext cx="31432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14290"/>
            <a:ext cx="2928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Рисунок 6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500306"/>
            <a:ext cx="33575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7239000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Окрашивание</a:t>
            </a:r>
            <a:r>
              <a:rPr lang="en-US" sz="1800" dirty="0" smtClean="0"/>
              <a:t>-</a:t>
            </a:r>
            <a:r>
              <a:rPr lang="ru-RU" sz="1800" dirty="0" smtClean="0"/>
              <a:t>покрытие лаком </a:t>
            </a:r>
          </a:p>
        </p:txBody>
      </p:sp>
      <p:pic>
        <p:nvPicPr>
          <p:cNvPr id="39938" name="Содержимое 3" descr="поделки из соленого теста мастер-класс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496" y="214290"/>
            <a:ext cx="4143375" cy="2714625"/>
          </a:xfrm>
        </p:spPr>
      </p:pic>
      <p:pic>
        <p:nvPicPr>
          <p:cNvPr id="39939" name="Рисунок 4" descr="http://masteraru.ru/wp-content/uploads/2012/02/original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64331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 descr="http://1.bp.blogspot.com/_-z2olAhX9SM/TO1ZfAsD0_I/AAAAAAAAArQ/PXSHSl-T25k/s72-c/%25D0%25A2%25D0%25B5%25D1%2581%25D1%2582%25D0%25BE+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3071810"/>
            <a:ext cx="428628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В качестве добавок-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ru-RU" sz="1800" dirty="0" smtClean="0"/>
              <a:t>используют клей ПВА или обойный клей (увеличивают клейкость заготовок и прочность готовых изделий), </a:t>
            </a:r>
          </a:p>
          <a:p>
            <a:r>
              <a:rPr lang="ru-RU" sz="1800" dirty="0" smtClean="0"/>
              <a:t>масло растительное (повышает пластичность, добавляется в тесто, предназначенное для лепки мелких деталей</a:t>
            </a:r>
            <a:r>
              <a:rPr lang="ru-RU" dirty="0" smtClean="0"/>
              <a:t> 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0963" name="Рисунок 3" descr="Image Hosted by pixs.r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143248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686700" cy="5911873"/>
          </a:xfrm>
        </p:spPr>
        <p:txBody>
          <a:bodyPr/>
          <a:lstStyle/>
          <a:p>
            <a:endParaRPr lang="ru-RU" dirty="0" smtClean="0"/>
          </a:p>
          <a:p>
            <a:r>
              <a:rPr lang="ru-RU" sz="4800" b="1" dirty="0" smtClean="0"/>
              <a:t>      </a:t>
            </a:r>
            <a:r>
              <a:rPr lang="ru-RU" sz="2400" b="1" dirty="0" smtClean="0"/>
              <a:t>Хранение соленого теста</a:t>
            </a:r>
            <a:r>
              <a:rPr lang="ru-RU" sz="4800" b="1" dirty="0" smtClean="0"/>
              <a:t> 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        </a:t>
            </a:r>
            <a:r>
              <a:rPr lang="ru-RU" sz="1800" dirty="0" smtClean="0"/>
              <a:t>Тесто следует хранить в пакете         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               полиэтиленовом    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          чтобы оно не пересохло.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1987" name="Рисунок 4" descr="1 (400x267, 1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30718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Цели и задачи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Учить лепить из соленого теста.</a:t>
            </a:r>
          </a:p>
          <a:p>
            <a:r>
              <a:rPr lang="ru-RU" sz="1800" dirty="0" smtClean="0"/>
              <a:t> Формировать навыки аккуратности при лепки изделий.</a:t>
            </a:r>
          </a:p>
          <a:p>
            <a:r>
              <a:rPr lang="ru-RU" sz="1800" dirty="0" smtClean="0"/>
              <a:t>Развивать эстетическое восприятие, чувство цвета.</a:t>
            </a:r>
          </a:p>
          <a:p>
            <a:r>
              <a:rPr lang="ru-RU" sz="1800" dirty="0" smtClean="0"/>
              <a:t>Развивать гибкость пальцев, учить видеть конечный результат.</a:t>
            </a:r>
          </a:p>
          <a:p>
            <a:r>
              <a:rPr lang="ru-RU" sz="1800" dirty="0" smtClean="0"/>
              <a:t>Научить точно передавать задуманную идею при раскрашивании изделия, раскрыть творческую фантазию в процессе работы.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</a:t>
            </a:r>
            <a:r>
              <a:rPr lang="ru-RU" sz="2400" dirty="0" smtClean="0"/>
              <a:t>СОВЕТ</a:t>
            </a:r>
            <a:endParaRPr lang="ru-RU" dirty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57200" y="857231"/>
            <a:ext cx="8229600" cy="526893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/>
              <a:t>Чтобы получить цветное тесто, красители добавляют во время приготовления.</a:t>
            </a:r>
          </a:p>
          <a:p>
            <a:pPr>
              <a:buFont typeface="Arial" charset="0"/>
              <a:buNone/>
            </a:pPr>
            <a:endParaRPr lang="ru-RU" sz="4000" dirty="0" smtClean="0"/>
          </a:p>
          <a:p>
            <a:pPr>
              <a:buFont typeface="Arial" charset="0"/>
              <a:buNone/>
            </a:pPr>
            <a:endParaRPr lang="ru-RU" sz="4000" dirty="0" smtClean="0"/>
          </a:p>
          <a:p>
            <a:pPr>
              <a:buFont typeface="Arial" charset="0"/>
              <a:buNone/>
            </a:pPr>
            <a:r>
              <a:rPr lang="ru-RU" sz="1800" dirty="0" smtClean="0"/>
              <a:t>  </a:t>
            </a:r>
          </a:p>
          <a:p>
            <a:pPr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r>
              <a:rPr lang="ru-RU" sz="1800" dirty="0" smtClean="0"/>
              <a:t> Используют краски: гуашь, акварель.</a:t>
            </a:r>
          </a:p>
          <a:p>
            <a:endParaRPr lang="ru-RU" dirty="0" smtClean="0"/>
          </a:p>
        </p:txBody>
      </p:sp>
      <p:pic>
        <p:nvPicPr>
          <p:cNvPr id="43011" name="Рисунок 3" descr="поделки из соленого теста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4024312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 descr="поделки из соленого теста мастер-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143380"/>
            <a:ext cx="3643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500063" y="4572008"/>
            <a:ext cx="7643837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Воды не должно быть много</a:t>
            </a:r>
          </a:p>
        </p:txBody>
      </p:sp>
      <p:pic>
        <p:nvPicPr>
          <p:cNvPr id="44034" name="Picture 2" descr="F:\валерьевна\DSC_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2151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239000" cy="7143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Фигура должна смотреться в центре, а не «где-то там»</a:t>
            </a:r>
            <a:endParaRPr lang="ru-RU" sz="1800" dirty="0"/>
          </a:p>
        </p:txBody>
      </p:sp>
      <p:pic>
        <p:nvPicPr>
          <p:cNvPr id="45058" name="Picture 2" descr="F:\валерьевна\DSC_0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239000" cy="4589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239000" cy="6429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Панно – изделие тематическое</a:t>
            </a:r>
            <a:r>
              <a:rPr lang="en-US" sz="1800" dirty="0" smtClean="0"/>
              <a:t>!</a:t>
            </a:r>
            <a:endParaRPr lang="ru-RU" sz="1800" dirty="0" smtClean="0"/>
          </a:p>
        </p:txBody>
      </p:sp>
      <p:pic>
        <p:nvPicPr>
          <p:cNvPr id="46082" name="Picture 2" descr="F:\валерьевна\DSC_0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239000" cy="4712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7239000" cy="7143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Цвет – это важно!</a:t>
            </a:r>
          </a:p>
        </p:txBody>
      </p:sp>
      <p:pic>
        <p:nvPicPr>
          <p:cNvPr id="47106" name="Picture 2" descr="F:\валерьевна\DSC_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6787342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Советы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Периодически мойте руки и инструменты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Сушить изделия из соленого теста лучше при комнатной температуре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К подвешивающемуся изделию, заранее прикрепите петлю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В объемные фигуры предварительно прокладывайте фольгу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Чаще обменивайтесь опытом, удивительными находками</a:t>
            </a:r>
            <a:endParaRPr lang="ru-RU" sz="1800" dirty="0"/>
          </a:p>
        </p:txBody>
      </p:sp>
      <p:pic>
        <p:nvPicPr>
          <p:cNvPr id="48131" name="Рисунок 3" descr="http://data18.gallery.ru/albums/gallery/213134--51716644-m750x740-u2c6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ЛЕПИМ ИЗ Цветного соленого теста</a:t>
            </a:r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dirty="0" smtClean="0"/>
              <a:t>Ход работы:</a:t>
            </a:r>
          </a:p>
          <a:p>
            <a:r>
              <a:rPr lang="ru-RU" sz="1800" dirty="0" smtClean="0"/>
              <a:t>Одеть перчатки.</a:t>
            </a:r>
          </a:p>
          <a:p>
            <a:r>
              <a:rPr lang="ru-RU" sz="1800" dirty="0" smtClean="0"/>
              <a:t>Высыпать ингредиенты в чашку для цветного теста смешать воду и гуашь.</a:t>
            </a:r>
          </a:p>
          <a:p>
            <a:r>
              <a:rPr lang="ru-RU" sz="1800" dirty="0" smtClean="0"/>
              <a:t>Замесить тесто.</a:t>
            </a:r>
          </a:p>
          <a:p>
            <a:r>
              <a:rPr lang="ru-RU" sz="1800" dirty="0" smtClean="0"/>
              <a:t>Слепить лепестки.</a:t>
            </a:r>
          </a:p>
          <a:p>
            <a:r>
              <a:rPr lang="ru-RU" sz="1800" dirty="0" smtClean="0"/>
              <a:t>Склеить при помощи воды. </a:t>
            </a:r>
            <a:r>
              <a:rPr lang="ru-RU" dirty="0" smtClean="0"/>
              <a:t> </a:t>
            </a:r>
          </a:p>
        </p:txBody>
      </p:sp>
      <p:pic>
        <p:nvPicPr>
          <p:cNvPr id="50179" name="Рисунок 3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357694"/>
            <a:ext cx="1714500" cy="16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4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500570"/>
            <a:ext cx="1571625" cy="15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5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1928813" cy="1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6" descr="поделки из соленого теста мастер-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000372"/>
            <a:ext cx="12144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Рисунок 7" descr=" Мастер-класс Лепка: МК (досочки) Тесто соленое. Фото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643446"/>
            <a:ext cx="1857388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Несколько слов "За" соленое тесто: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/>
              <a:t>     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Любое изделие из соленого теста, находящийся в доме, - </a:t>
            </a:r>
            <a:r>
              <a:rPr lang="ru-RU" sz="1800" b="1" dirty="0" smtClean="0"/>
              <a:t>символ богатства и благополучия </a:t>
            </a:r>
            <a:r>
              <a:rPr lang="ru-RU" sz="1800" dirty="0" smtClean="0"/>
              <a:t>в семье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    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          </a:t>
            </a:r>
          </a:p>
          <a:p>
            <a:pPr>
              <a:buFont typeface="Arial" charset="0"/>
              <a:buNone/>
            </a:pPr>
            <a:r>
              <a:rPr lang="ru-RU" sz="1800" dirty="0" smtClean="0"/>
              <a:t>                      и хлеб с солью будут всегда на столе.</a:t>
            </a:r>
          </a:p>
          <a:p>
            <a:endParaRPr lang="ru-RU" dirty="0" smtClean="0"/>
          </a:p>
        </p:txBody>
      </p:sp>
      <p:pic>
        <p:nvPicPr>
          <p:cNvPr id="34819" name="Рисунок 3" descr="Соленое тесто. Изготовление поделок из соленого теста. Рецепт соленого теста. Работа с соленым те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5786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</a:t>
            </a:r>
            <a:r>
              <a:rPr lang="ru-RU" sz="2400" dirty="0" smtClean="0"/>
              <a:t>Используемая литература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Соленое тесто- К. Силаева, ООО «Издательство «Эскимо», 2003 г.</a:t>
            </a:r>
          </a:p>
          <a:p>
            <a:r>
              <a:rPr lang="ru-RU" sz="1800" dirty="0" smtClean="0"/>
              <a:t>Соленое тесто- И. </a:t>
            </a:r>
            <a:r>
              <a:rPr lang="ru-RU" sz="1800" dirty="0" err="1" smtClean="0"/>
              <a:t>Кискальт</a:t>
            </a:r>
            <a:r>
              <a:rPr lang="ru-RU" sz="1800" dirty="0" smtClean="0"/>
              <a:t>, Компания «</a:t>
            </a:r>
            <a:r>
              <a:rPr lang="ru-RU" sz="1800" dirty="0" err="1" smtClean="0"/>
              <a:t>Аст-Пресс</a:t>
            </a:r>
            <a:r>
              <a:rPr lang="ru-RU" sz="1800" dirty="0" smtClean="0"/>
              <a:t>», 1998 г.</a:t>
            </a:r>
          </a:p>
          <a:p>
            <a:r>
              <a:rPr lang="ru-RU" sz="1800" dirty="0" smtClean="0"/>
              <a:t>интернет</a:t>
            </a:r>
            <a:endParaRPr lang="ru-RU" sz="1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</a:t>
            </a:r>
            <a:r>
              <a:rPr lang="ru-RU" sz="2700" dirty="0" smtClean="0"/>
              <a:t>В добрый путь с соленым тестом!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Спасибо за внимание!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357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</a:t>
            </a:r>
          </a:p>
        </p:txBody>
      </p:sp>
      <p:pic>
        <p:nvPicPr>
          <p:cNvPr id="49155" name="Рисунок 3" descr="http://player.myshared.ru/221271/preview/p_slide_9.png">
            <a:hlinkClick r:id="rId2" tooltip="&quot;Слайд 9 / 37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1428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http://player.myshared.ru/221271/preview/p_slide_11.png">
            <a:hlinkClick r:id="rId4" tooltip="&quot;Слайд 11 / 37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29289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5" descr="http://player.myshared.ru/221271/preview/p_slide_13.png">
            <a:hlinkClick r:id="rId6" tooltip="&quot;Слайд 13 / 37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714620"/>
            <a:ext cx="1928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6" descr="http://player.myshared.ru/221271/preview/p_slide_15.png">
            <a:hlinkClick r:id="rId8" tooltip="&quot;Слайд 15 / 37&quot;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2643182"/>
            <a:ext cx="16430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7" descr="http://player.myshared.ru/221271/preview/p_slide_24.png">
            <a:hlinkClick r:id="rId10" tooltip="&quot;Слайд 24 / 37&quot;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428736"/>
            <a:ext cx="1371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29075" y="5643563"/>
            <a:ext cx="5114925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1928794" y="4786313"/>
            <a:ext cx="6143668" cy="1500187"/>
          </a:xfrm>
        </p:spPr>
        <p:txBody>
          <a:bodyPr/>
          <a:lstStyle/>
          <a:p>
            <a:r>
              <a:rPr lang="ru-RU" sz="1800" dirty="0" smtClean="0"/>
              <a:t>Путешествие в страну соленого теста</a:t>
            </a:r>
            <a:endParaRPr lang="ru-RU" sz="1800" dirty="0"/>
          </a:p>
        </p:txBody>
      </p:sp>
      <p:pic>
        <p:nvPicPr>
          <p:cNvPr id="13316" name="Рисунок 4" descr="http://stranamasterov.ru/files/imagecache/orig_with_logo/i1006/DSC07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http://stranamasterov.ru/files/imagecache/orig_with_logo/i1006/DSC07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3500462" cy="25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http://stranamasterov.ru/files/imagecache/orig_with_logo/i1006/DSC07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928934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     В КОНЦЕ ПУТЕШЕСТВИЯ ВЫ УЗНАЕТЕ:     </a:t>
            </a:r>
            <a:endParaRPr lang="ru-RU" sz="2400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историю возникновения соленого теста;</a:t>
            </a:r>
          </a:p>
          <a:p>
            <a:r>
              <a:rPr lang="ru-RU" sz="1800" dirty="0" smtClean="0"/>
              <a:t>применение соленого теста в быту и научитесь:</a:t>
            </a:r>
          </a:p>
          <a:p>
            <a:r>
              <a:rPr lang="ru-RU" sz="1800" dirty="0" smtClean="0"/>
              <a:t>замешивать соленое тесто; </a:t>
            </a:r>
          </a:p>
          <a:p>
            <a:r>
              <a:rPr lang="ru-RU" sz="1800" dirty="0" smtClean="0"/>
              <a:t>лепить розу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6387" name="Рисунок 3" descr="Розы из соленого теста. Мастер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3429000" cy="22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http://content.foto.mail.ru/mail/whiterose27/2128/i-2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214686"/>
            <a:ext cx="378621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77150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      ИСТОРИЯ ВОЗНИКНОВЕНИЯ СОЛЕНОГО ТЕСТА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7043758" cy="1643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Когда – то давным-давно, еще в седую старину,</a:t>
            </a:r>
          </a:p>
          <a:p>
            <a:r>
              <a:rPr lang="ru-RU" sz="1800" dirty="0" smtClean="0"/>
              <a:t>Люди начали лепить хлебные лепешки из муки и воды,</a:t>
            </a:r>
          </a:p>
          <a:p>
            <a:r>
              <a:rPr lang="ru-RU" sz="1800" dirty="0" smtClean="0"/>
              <a:t>И обжигать их на раскаленных камнях </a:t>
            </a:r>
          </a:p>
          <a:p>
            <a:r>
              <a:rPr lang="ru-RU" sz="1800" dirty="0" smtClean="0"/>
              <a:t>из теста выпекали не только хлеб, но и декоративные изделия</a:t>
            </a:r>
            <a:endParaRPr lang="ru-RU" sz="1800" dirty="0"/>
          </a:p>
        </p:txBody>
      </p:sp>
      <p:pic>
        <p:nvPicPr>
          <p:cNvPr id="17411" name="Picture 4" descr="F:\Новая папка\презент соленое тесто\Презентация на тему   Соленое тесто  Соленое тесто! . Скачать бесплатно и без регистрации._files\img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3786190"/>
            <a:ext cx="3648075" cy="2857500"/>
          </a:xfrm>
        </p:spPr>
      </p:pic>
      <p:pic>
        <p:nvPicPr>
          <p:cNvPr id="17410" name="Рисунок 5" descr="http://player.myshared.ru/221271/data/images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34290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                                  ЖЕРТВОПРИНОШЕНИЕ</a:t>
            </a:r>
            <a:endParaRPr lang="ru-RU" sz="1800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Изготовление теста из муки, соли и воды </a:t>
            </a:r>
          </a:p>
          <a:p>
            <a:pPr>
              <a:buNone/>
            </a:pPr>
            <a:r>
              <a:rPr lang="ru-RU" sz="1900" dirty="0" smtClean="0"/>
              <a:t>    является старинным обычаем и принималось для выполнения фигурок из народных сказаний  и в религиозных целях.</a:t>
            </a:r>
          </a:p>
          <a:p>
            <a:pPr>
              <a:buNone/>
            </a:pPr>
            <a:r>
              <a:rPr lang="ru-RU" sz="1900" dirty="0" smtClean="0"/>
              <a:t>    Еще древние египтяне, римляне и греки использовали фигурки из соленого теста для преклонения перед своими </a:t>
            </a:r>
          </a:p>
          <a:p>
            <a:pPr>
              <a:buNone/>
            </a:pPr>
            <a:r>
              <a:rPr lang="ru-RU" sz="1900" dirty="0" smtClean="0"/>
              <a:t>    божествами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египтяне                            египтяне</a:t>
            </a:r>
          </a:p>
          <a:p>
            <a:pPr>
              <a:buNone/>
            </a:pPr>
            <a:r>
              <a:rPr lang="ru-RU" sz="1800" dirty="0" smtClean="0"/>
              <a:t>                                   </a:t>
            </a:r>
            <a:r>
              <a:rPr lang="en-US" sz="1800" dirty="0" smtClean="0"/>
              <a:t>                                                                               </a:t>
            </a:r>
            <a:r>
              <a:rPr lang="ru-RU" sz="1800" dirty="0" smtClean="0"/>
              <a:t>      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endParaRPr lang="ru-RU" sz="19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                                                </a:t>
            </a:r>
            <a:r>
              <a:rPr lang="ru-RU" dirty="0" smtClean="0"/>
              <a:t>         </a:t>
            </a:r>
            <a:r>
              <a:rPr lang="ru-RU" sz="1800" dirty="0" smtClean="0"/>
              <a:t>греки</a:t>
            </a:r>
            <a:r>
              <a:rPr lang="ru-RU" dirty="0" smtClean="0"/>
              <a:t>                  </a:t>
            </a:r>
            <a:r>
              <a:rPr lang="ru-RU" sz="1800" dirty="0" smtClean="0"/>
              <a:t>римляне</a:t>
            </a:r>
          </a:p>
          <a:p>
            <a:endParaRPr lang="ru-RU" dirty="0" smtClean="0"/>
          </a:p>
        </p:txBody>
      </p:sp>
      <p:pic>
        <p:nvPicPr>
          <p:cNvPr id="18435" name="Рисунок 4" descr="panno_iz_solenogo_testa_15"/>
          <p:cNvPicPr>
            <a:picLocks noChangeAspect="1" noChangeArrowheads="1"/>
          </p:cNvPicPr>
          <p:nvPr/>
        </p:nvPicPr>
        <p:blipFill>
          <a:blip r:embed="rId2" cstate="print"/>
          <a:srcRect l="8333" t="6897" r="8333" b="13792"/>
          <a:stretch>
            <a:fillRect/>
          </a:stretch>
        </p:blipFill>
        <p:spPr bwMode="auto">
          <a:xfrm>
            <a:off x="2500298" y="4643446"/>
            <a:ext cx="41434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Детские поделки из соленого теста - 21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214282" y="3071810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zdjecie_do_bloczka_przepis_art_600x0_rozmiar-niestandardowy (600x411, 168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71810"/>
            <a:ext cx="271462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628632"/>
          </a:xfrm>
        </p:spPr>
        <p:txBody>
          <a:bodyPr/>
          <a:lstStyle/>
          <a:p>
            <a:r>
              <a:rPr lang="ru-RU" dirty="0" smtClean="0"/>
              <a:t>          соль защита от поедания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7258072" cy="2214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Когда главным символом рождества стала елка,</a:t>
            </a:r>
          </a:p>
          <a:p>
            <a:r>
              <a:rPr lang="ru-RU" sz="1800" dirty="0" smtClean="0"/>
              <a:t>Бедные люди изготавливали из хлебного теста рождественские украшения.</a:t>
            </a:r>
          </a:p>
          <a:p>
            <a:r>
              <a:rPr lang="ru-RU" sz="1800" dirty="0" smtClean="0"/>
              <a:t>Для  сохранения  украшений от поедания мышами и насекомыми в тесто добавляли большое количество соли.</a:t>
            </a:r>
          </a:p>
          <a:p>
            <a:r>
              <a:rPr lang="ru-RU" sz="1800" dirty="0" smtClean="0"/>
              <a:t>Так возникло соленое тесто.</a:t>
            </a:r>
            <a:endParaRPr lang="ru-RU" sz="1800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</a:t>
            </a:r>
            <a:endParaRPr lang="en-US" sz="1900" b="1" dirty="0" smtClean="0"/>
          </a:p>
        </p:txBody>
      </p:sp>
      <p:pic>
        <p:nvPicPr>
          <p:cNvPr id="19459" name="Рисунок 3" descr="Zmeya_iz_solenogo_testa_20"/>
          <p:cNvPicPr>
            <a:picLocks noChangeAspect="1" noChangeArrowheads="1"/>
          </p:cNvPicPr>
          <p:nvPr/>
        </p:nvPicPr>
        <p:blipFill>
          <a:blip r:embed="rId2" cstate="print"/>
          <a:srcRect t="6780" b="11864"/>
          <a:stretch>
            <a:fillRect/>
          </a:stretch>
        </p:blipFill>
        <p:spPr bwMode="auto">
          <a:xfrm>
            <a:off x="1000100" y="3071810"/>
            <a:ext cx="61436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4786322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92869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                  ОБЕРЕГИ ----Германия---Скандинавия</a:t>
            </a:r>
            <a:endParaRPr lang="ru-RU" sz="1800" dirty="0"/>
          </a:p>
        </p:txBody>
      </p:sp>
      <p:pic>
        <p:nvPicPr>
          <p:cNvPr id="20482" name="Содержимое 3" descr="Оберег из соленого тест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52"/>
            <a:ext cx="2500313" cy="2286000"/>
          </a:xfrm>
        </p:spPr>
      </p:pic>
      <p:pic>
        <p:nvPicPr>
          <p:cNvPr id="20483" name="Рисунок 4" descr="http://player.myshared.ru/60339/data/images/img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2324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g18_46131" descr="http://player.myshared.ru/60339/data/images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0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 descr="http://player.myshared.ru/60339/data/images/img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http://player.myshared.ru/60339/data/images/img2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000240"/>
            <a:ext cx="52673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2245</TotalTime>
  <Words>759</Words>
  <Application>Microsoft Office PowerPoint</Application>
  <PresentationFormat>Экран (4:3)</PresentationFormat>
  <Paragraphs>164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Изящная</vt:lpstr>
      <vt:lpstr>                             Путешествие в страну цветов             презентация соленого теста           ГБОУ РХ НПО «ПУ -16»</vt:lpstr>
      <vt:lpstr>Слайд 2</vt:lpstr>
      <vt:lpstr>                      Цели и задачи</vt:lpstr>
      <vt:lpstr>Путешествие в страну соленого теста</vt:lpstr>
      <vt:lpstr>      В КОНЦЕ ПУТЕШЕСТВИЯ ВЫ УЗНАЕТЕ:     </vt:lpstr>
      <vt:lpstr>      ИСТОРИЯ ВОЗНИКНОВЕНИЯ СОЛЕНОГО ТЕСТА  </vt:lpstr>
      <vt:lpstr>                                  ЖЕРТВОПРИНОШЕНИЕ</vt:lpstr>
      <vt:lpstr>          соль защита от поедания</vt:lpstr>
      <vt:lpstr>                  ОБЕРЕГИ ----Германия---Скандинавия</vt:lpstr>
      <vt:lpstr>                               Пасхальные сувениры</vt:lpstr>
      <vt:lpstr>                         Возрождение традиций</vt:lpstr>
      <vt:lpstr>                                     Древо жизни</vt:lpstr>
      <vt:lpstr>                         Hа уроке</vt:lpstr>
      <vt:lpstr>                                  Раскатывание </vt:lpstr>
      <vt:lpstr>                         Изучение работ мастеров</vt:lpstr>
      <vt:lpstr>                                  Первые работы</vt:lpstr>
      <vt:lpstr>                      Валентинки </vt:lpstr>
      <vt:lpstr>                                          Бутафория </vt:lpstr>
      <vt:lpstr>                         Лепим из соленого теста                    полуфабрикаты из  мяса и рыбы</vt:lpstr>
      <vt:lpstr>                            Упражнение – «полуфабрикаты» </vt:lpstr>
      <vt:lpstr>                               Вечно свежие овощи</vt:lpstr>
      <vt:lpstr>                                          Панно роза</vt:lpstr>
      <vt:lpstr>Соленое тесто - это один из наиболее универсальных, доступных материалов, которое можно использовать в                           искусстве</vt:lpstr>
      <vt:lpstr>Ингредиенты для приготовления теста:</vt:lpstr>
      <vt:lpstr>                      Как приготовить соленое тесто </vt:lpstr>
      <vt:lpstr>                                       Окрашивание </vt:lpstr>
      <vt:lpstr>                        Окрашивание-покрытие лаком </vt:lpstr>
      <vt:lpstr>              В качестве добавок-</vt:lpstr>
      <vt:lpstr> </vt:lpstr>
      <vt:lpstr>                      СОВЕТ</vt:lpstr>
      <vt:lpstr>                              Воды не должно быть много</vt:lpstr>
      <vt:lpstr>Фигура должна смотреться в центре, а не «где-то там»</vt:lpstr>
      <vt:lpstr>                        Панно – изделие тематическое!</vt:lpstr>
      <vt:lpstr>                                   Цвет – это важно!</vt:lpstr>
      <vt:lpstr>                             Советы</vt:lpstr>
      <vt:lpstr>        ЛЕПИМ ИЗ Цветного соленого теста</vt:lpstr>
      <vt:lpstr>Несколько слов "За" соленое тесто: </vt:lpstr>
      <vt:lpstr>                Используемая литература</vt:lpstr>
      <vt:lpstr>                В добрый путь с соленым тестом!                       Спасибо за внимание!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</cp:lastModifiedBy>
  <cp:revision>203</cp:revision>
  <dcterms:created xsi:type="dcterms:W3CDTF">2013-06-27T15:26:28Z</dcterms:created>
  <dcterms:modified xsi:type="dcterms:W3CDTF">2015-05-12T06:35:24Z</dcterms:modified>
</cp:coreProperties>
</file>