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2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6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4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7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6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4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0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8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5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6C73-3FFD-4469-B644-E22E4081A78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5032-ED7D-4746-A37A-DAEB7F3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7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982636"/>
              </p:ext>
            </p:extLst>
          </p:nvPr>
        </p:nvGraphicFramePr>
        <p:xfrm>
          <a:off x="3" y="0"/>
          <a:ext cx="9144000" cy="689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Изображение" r:id="rId3" imgW="5143680" imgH="3857760" progId="StaticMetafile">
                  <p:embed/>
                </p:oleObj>
              </mc:Choice>
              <mc:Fallback>
                <p:oleObj name="Изображение" r:id="rId3" imgW="5143680" imgH="385776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" y="0"/>
                        <a:ext cx="9144000" cy="689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188640"/>
            <a:ext cx="6968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Животные пустыни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90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946140"/>
              </p:ext>
            </p:extLst>
          </p:nvPr>
        </p:nvGraphicFramePr>
        <p:xfrm>
          <a:off x="0" y="-11088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Изображение" r:id="rId3" imgW="5143680" imgH="3857760" progId="StaticMetafile">
                  <p:embed/>
                </p:oleObj>
              </mc:Choice>
              <mc:Fallback>
                <p:oleObj name="Изображение" r:id="rId3" imgW="5143680" imgH="385776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1088"/>
                        <a:ext cx="9143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5776" y="260648"/>
            <a:ext cx="3131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Скорпион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720840"/>
            <a:ext cx="7344816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Скорпион -  отряд членистоногих из класса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паукообразных.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Исключительно наземные формы, которые встречаются лишь в жарких странах. Всего известно около 1200 видов скорпионов. Среди них есть и самые большие паукообразные, такие как гвинейский императорский скорпион, достигающий в длину 180 мм, и сравнительно мелкие — длиной всего 13 мм.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06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-5LJkeBvfcVc/UMeDXTDSS1I/AAAAAAAABpE/R_k7heZ4fC8/s1600/fausah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144000" cy="68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6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186563"/>
              </p:ext>
            </p:extLst>
          </p:nvPr>
        </p:nvGraphicFramePr>
        <p:xfrm>
          <a:off x="-25152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Изображение" r:id="rId3" imgW="5143680" imgH="3857760" progId="StaticMetafile">
                  <p:embed/>
                </p:oleObj>
              </mc:Choice>
              <mc:Fallback>
                <p:oleObj name="Изображение" r:id="rId3" imgW="5143680" imgH="385776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152" y="0"/>
                        <a:ext cx="9143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04317" y="116632"/>
            <a:ext cx="136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Эфа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2"/>
            <a:ext cx="7974632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Эфа —Небольшая змея, обычно 50—60 см длиной, изредка достигает размеров 70—80 см. Самцы в среднем немного крупнее самок. Глаза у эфы большие и высоко расположенные, так что любая часть головы образует заметный прогиб. Голова покрыта мелкими ребристыми чешуйками, на чешуе туловища также выступают резкие ребрышки. По бокам тела проходят 4—5 рядов более мелких и узких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чешуи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05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-MNRuSls5Gio/UMeGA4tm4iI/AAAAAAAABpk/eb-T0xp-IFY/s1600/fausah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385" y="193555"/>
            <a:ext cx="5543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Сахарская лисица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Пустыни.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" y="233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56859" y="404664"/>
            <a:ext cx="4453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Лисица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фенек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08" y="162880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Сахарская лисица — это ночное животное с большими острыми ушами. Она питается семенами, плодами, а также ящерицами и термитами. Живёт в группах, состоящих из 12 членов, в норах с многометровыми ходами. Самки рожают от 2 до 5 детенышей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34893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/>
              <a:t>Длина: 25-40 см</a:t>
            </a:r>
            <a:br>
              <a:rPr lang="ru-RU" sz="2800" b="1" i="1" dirty="0" smtClean="0"/>
            </a:br>
            <a:r>
              <a:rPr lang="ru-RU" sz="2800" b="1" i="1" dirty="0" smtClean="0"/>
              <a:t>Вес: 1-1,5 кг</a:t>
            </a:r>
            <a:br>
              <a:rPr lang="ru-RU" sz="2800" b="1" i="1" dirty="0" smtClean="0"/>
            </a:br>
            <a:r>
              <a:rPr lang="ru-RU" sz="2800" b="1" i="1" dirty="0" smtClean="0"/>
              <a:t>Продолжительность жизни: 12 лет</a:t>
            </a:r>
            <a:br>
              <a:rPr lang="ru-RU" sz="2800" b="1" i="1" dirty="0" smtClean="0"/>
            </a:br>
            <a:r>
              <a:rPr lang="ru-RU" sz="2800" b="1" i="1" dirty="0" smtClean="0"/>
              <a:t>Место обитания: Северная Америка, Западная Азия.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335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Лисица фенек бежит против ветра по пустыне в Марок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-9484"/>
            <a:ext cx="9140196" cy="68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8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561723"/>
              </p:ext>
            </p:extLst>
          </p:nvPr>
        </p:nvGraphicFramePr>
        <p:xfrm>
          <a:off x="-17187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Изображение" r:id="rId3" imgW="5143680" imgH="3857760" progId="StaticMetafile">
                  <p:embed/>
                </p:oleObj>
              </mc:Choice>
              <mc:Fallback>
                <p:oleObj name="Изображение" r:id="rId3" imgW="5143680" imgH="385776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187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28941" y="116632"/>
            <a:ext cx="544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Антилопа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Аддакс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9910" y="1700808"/>
            <a:ext cx="479409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Рост до 115см.,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Длина до 170см.,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Масса тела до 125кг.,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Срок жизни до 25 лет,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Обитание Африка.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700808"/>
            <a:ext cx="3888432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амое удивительное – способность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ддакса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обходиться без влаги. В этом до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ддакса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далеко даже верблюдам. Верблюд надолго запасает воду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2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yvE0MaVfd4Q/UMdtcIg1PSI/AAAAAAAABlc/WGzvHmJCmpA/s1600/fausah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2" y="0"/>
            <a:ext cx="9146201" cy="68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1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09377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Изображение" r:id="rId3" imgW="5143680" imgH="3857760" progId="StaticMetafile">
                  <p:embed/>
                </p:oleObj>
              </mc:Choice>
              <mc:Fallback>
                <p:oleObj name="Изображение" r:id="rId3" imgW="5143680" imgH="385776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4917" y="39101"/>
            <a:ext cx="7375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Капский заяц или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олай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060848"/>
            <a:ext cx="8190656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Некрупный заяц, по внешнему виду напоминающий мелкого русака: длина тела 39-55 см, масса 1,5-2,8 кг. Уши и ноги длинные, по относительным размерам даже длиннее, чем у русака. Длина клиновидного хвоста 7,5-11,6 см, длина уха 8,3-11,9 см. Ступни задних лап довольно узкие, к передвижению по глубокому снегу этот заяц не приспособлен. Окраска меха, в целом, напоминает окраску светлого русака, но мех не имеет характерной волнистости.</a:t>
            </a:r>
          </a:p>
        </p:txBody>
      </p:sp>
    </p:spTree>
    <p:extLst>
      <p:ext uri="{BB962C8B-B14F-4D97-AF65-F5344CB8AC3E}">
        <p14:creationId xmlns:p14="http://schemas.microsoft.com/office/powerpoint/2010/main" val="32214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cKsgiek2oh8/UMdx9mxzYJI/AAAAAAAABm0/B9EiyEbyg9w/s1600/fausah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8763" cy="68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4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56840"/>
              </p:ext>
            </p:extLst>
          </p:nvPr>
        </p:nvGraphicFramePr>
        <p:xfrm>
          <a:off x="0" y="-22154"/>
          <a:ext cx="9144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Изображение" r:id="rId3" imgW="5143680" imgH="3857760" progId="StaticMetafile">
                  <p:embed/>
                </p:oleObj>
              </mc:Choice>
              <mc:Fallback>
                <p:oleObj name="Изображение" r:id="rId3" imgW="5143680" imgH="385776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2154"/>
                        <a:ext cx="9144000" cy="685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35696" y="0"/>
            <a:ext cx="4795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Рогатая гадюка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6157192" y="-1611560"/>
            <a:ext cx="9144000" cy="203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95144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  <a:r>
              <a:rPr kumimoji="0" lang="ru-RU" altLang="ru-RU" sz="127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cs typeface="Arial" pitchFamily="34" charset="0"/>
              </a:rPr>
              <a:t> 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cs typeface="Arial" pitchFamily="34" charset="0"/>
              </a:rPr>
              <a:t>                                                         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80528" y="2146708"/>
            <a:ext cx="9144000" cy="31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95144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cs typeface="Arial" pitchFamily="34" charset="0"/>
              </a:rPr>
              <a:t>                                 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397" y="2146708"/>
            <a:ext cx="9144000" cy="309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95144" bIns="7935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t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  <a:r>
              <a:rPr lang="ru-RU" sz="2800" b="1" dirty="0"/>
              <a:t>Рогатая </a:t>
            </a:r>
            <a:r>
              <a:rPr lang="ru-RU" sz="2800" b="1" dirty="0" smtClean="0"/>
              <a:t>гадюка</a:t>
            </a:r>
            <a:r>
              <a:rPr lang="ru-RU" sz="2800" dirty="0" smtClean="0"/>
              <a:t> </a:t>
            </a:r>
            <a:r>
              <a:rPr lang="ru-RU" sz="2800" dirty="0"/>
              <a:t>- змея длиной 60—80 см, с толстым туловищем и резко суженным коротким хвостом. Над глазами торчит по одной острой вертикальной чешуйке. Длина этих чешуек бывает очень различна. Чешуи по бокам туловища мельче спинных, сильно </a:t>
            </a:r>
            <a:r>
              <a:rPr lang="ru-RU" sz="2800" dirty="0" err="1"/>
              <a:t>килеватые</a:t>
            </a:r>
            <a:r>
              <a:rPr lang="ru-RU" sz="2800" dirty="0"/>
              <a:t> и направлены косо вниз, образуя подобие пилы, проходящей вдоль каждого бока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cs typeface="Arial" pitchFamily="34" charset="0"/>
              </a:rPr>
              <a:t>            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cs typeface="Arial" pitchFamily="34" charset="0"/>
              </a:rPr>
              <a:t>                                      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69274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-0AVp7tV280M/UMd8zcA7USI/AAAAAAAABn8/27-aYZQNmsQ/s1600/fausah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8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250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Изображение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литература</dc:creator>
  <cp:lastModifiedBy>литература</cp:lastModifiedBy>
  <cp:revision>8</cp:revision>
  <dcterms:created xsi:type="dcterms:W3CDTF">2013-12-02T09:57:26Z</dcterms:created>
  <dcterms:modified xsi:type="dcterms:W3CDTF">2013-12-02T11:22:16Z</dcterms:modified>
</cp:coreProperties>
</file>