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52"/>
            <a:ext cx="9144000" cy="68359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3933056"/>
            <a:ext cx="6120680" cy="1470025"/>
          </a:xfrm>
        </p:spPr>
        <p:txBody>
          <a:bodyPr/>
          <a:lstStyle/>
          <a:p>
            <a:r>
              <a:rPr lang="ru-RU" dirty="0" smtClean="0"/>
              <a:t>Моё имя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4261922" cy="5040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70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B0F0"/>
                </a:solidFill>
              </a:rPr>
              <a:t>Имя Алина — значение «благородная» (французско-германское происхождение).</a:t>
            </a:r>
          </a:p>
          <a:p>
            <a:r>
              <a:rPr lang="ru-RU" sz="3200" dirty="0">
                <a:solidFill>
                  <a:srgbClr val="00B0F0"/>
                </a:solidFill>
              </a:rPr>
              <a:t>Она чудесным образом умеет держать себя в руках, но в определенной ситуации может стать и агрессивной. С раннего возраста доставляет родителям хлопоты в воспитании</a:t>
            </a:r>
            <a:r>
              <a:rPr lang="ru-RU" sz="3200" dirty="0" smtClean="0">
                <a:solidFill>
                  <a:srgbClr val="00B0F0"/>
                </a:solidFill>
              </a:rPr>
              <a:t>.</a:t>
            </a:r>
            <a:endParaRPr lang="ru-RU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600200"/>
          </a:xfrm>
        </p:spPr>
        <p:txBody>
          <a:bodyPr/>
          <a:lstStyle/>
          <a:p>
            <a:r>
              <a:rPr lang="ru-RU" dirty="0" smtClean="0"/>
              <a:t>Алина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Легко </a:t>
            </a:r>
            <a:r>
              <a:rPr lang="ru-RU" sz="3200" dirty="0">
                <a:solidFill>
                  <a:srgbClr val="00B0F0"/>
                </a:solidFill>
              </a:rPr>
              <a:t>приспосабливается к различным ситуациям, сложившимся вокруг нее, и к людям. Девочка постоянно ощущает необходимость отдавать себя — кого-то любить, опекать, о ком-то заботиться. Родителям следует обратить на это внимание и окружить ее заботой, тогда девочка будет ласковой и послушной. Но в этом стремлении помогать, защищать она порой проявляет железную волю, поэтому не позволяйте ей садиться вам на голову. </a:t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6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2" y="703172"/>
            <a:ext cx="9176243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5256584" cy="780868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Спасибо!)))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96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</TotalTime>
  <Words>114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Моё имя</vt:lpstr>
      <vt:lpstr>Алина</vt:lpstr>
      <vt:lpstr>Алина</vt:lpstr>
      <vt:lpstr>Спасибо!)))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имя</dc:title>
  <dc:creator>Нинтус</dc:creator>
  <cp:lastModifiedBy>Нинтус</cp:lastModifiedBy>
  <cp:revision>6</cp:revision>
  <dcterms:created xsi:type="dcterms:W3CDTF">2015-01-27T16:13:23Z</dcterms:created>
  <dcterms:modified xsi:type="dcterms:W3CDTF">2015-01-27T17:15:09Z</dcterms:modified>
</cp:coreProperties>
</file>