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66"/>
    <a:srgbClr val="660033"/>
    <a:srgbClr val="008000"/>
    <a:srgbClr val="0000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0D170-5CD3-43BE-9043-915AEF7AE9F8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3CF73-BDBF-45EA-996C-EB8AA10BB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3CF73-BDBF-45EA-996C-EB8AA10BB13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4;&#1077;&#1090;&#1072;\Desktop\&#1053;&#1055;&#1050;%204%20&#1076;\&#1042;&#1080;&#1076;&#1077;&#1086;\16.08.10%20&#1050;&#1072;&#1082;%20&#1086;&#1073;&#1088;&#1072;&#1079;&#1091;&#1077;&#1090;&#1089;&#1103;%20&#1089;&#1084;&#1077;&#1088;&#1095;_(360p).mp4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4;&#1077;&#1090;&#1072;\Desktop\&#1053;&#1055;&#1050;%204%20&#1076;\&#1042;&#1080;&#1076;&#1077;&#1086;\29.08.2014%20&#1091;&#1088;&#1072;&#1075;&#1072;&#1085;%20&#1075;.&#1071;&#1085;&#1072;&#1091;&#1083;,%20&#1041;&#1072;&#1096;&#1082;&#1080;&#1088;&#1080;&#1103;_(360p)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4;&#1077;&#1090;&#1072;\Desktop\&#1053;&#1055;&#1050;%204%20&#1076;\&#1042;&#1080;&#1076;&#1077;&#1086;\&#1058;&#1086;&#1088;&#1085;&#1072;&#1076;&#1086;%20&#1074;%20&#1041;&#1072;&#1096;&#1082;&#1080;&#1088;&#1080;&#1080;%20&#1069;&#1050;&#1057;&#1050;&#1051;&#1070;&#1047;&#1048;&#1042;!%2029.08.2014_(360p)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ы для презентации морской тематики - Большой архив учебн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642919"/>
            <a:ext cx="8643998" cy="428627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Научно – практическая конференция</a:t>
            </a:r>
            <a:endParaRPr lang="ru-RU" sz="36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8501122" cy="478634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r"/>
            <a:endParaRPr lang="ru-RU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cap="all" dirty="0" smtClean="0">
                <a:ln/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Подготовили: </a:t>
            </a:r>
          </a:p>
          <a:p>
            <a:pPr algn="r"/>
            <a:r>
              <a:rPr lang="ru-RU" sz="2800" b="1" i="1" cap="all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Садеева</a:t>
            </a:r>
            <a:r>
              <a:rPr lang="ru-RU" sz="2800" b="1" i="1" cap="all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Регина, </a:t>
            </a:r>
          </a:p>
          <a:p>
            <a:pPr algn="r"/>
            <a:r>
              <a:rPr lang="ru-RU" sz="2800" b="1" i="1" cap="all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Сабурова </a:t>
            </a:r>
            <a:r>
              <a:rPr lang="ru-RU" sz="2800" b="1" i="1" cap="all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Алсу</a:t>
            </a:r>
            <a:endParaRPr lang="ru-RU" sz="2800" b="1" i="1" cap="all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cap="all" dirty="0" smtClean="0">
                <a:ln/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/>
            <a:r>
              <a:rPr lang="ru-RU" sz="2800" b="1" i="1" cap="all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Агзамова</a:t>
            </a:r>
            <a:r>
              <a:rPr lang="ru-RU" sz="2800" b="1" i="1" cap="all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С. И.</a:t>
            </a:r>
            <a:endParaRPr lang="ru-RU" sz="2800" b="1" i="1" cap="all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857364"/>
            <a:ext cx="76438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Ураганы и смерчи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0" name="Picture 6" descr="DataLife Engine Версия для печати Ураганы и смерчи в фотографиях (37 фотографий)"/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 bwMode="auto">
          <a:xfrm>
            <a:off x="1000100" y="3143247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6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ы для презентации морской тематики - Большой архив учебни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16.08.10 Как образуется смерч_(36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19063" y="0"/>
            <a:ext cx="9263063" cy="694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раган и торнадо Выживание в экстремальных условиях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ы для презентации морской тематики - Большой архив учебни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Оповещение населения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Звуковой сигнал </a:t>
            </a:r>
          </a:p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«ВНИМАНИЕ ВСЕМ!»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Проверка системы оповещения / Новости / г. Медногорс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928934"/>
            <a:ext cx="4619658" cy="3464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Мероприятия района Управа Алтуфьевского райо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357298"/>
            <a:ext cx="175701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ы для презентации морской тематики - Большой архив учебн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9698" name="Picture 2" descr="В Благовещенске смерч переворачивал фуры и уносил людей. Видео, фото. - Новости - Новости Мариупо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14686"/>
            <a:ext cx="4286238" cy="321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Меры предупреждения и действия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ураганах и смерчах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закрыть окна, двери, чердачные люки и вентиляционные отверстия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Окна и витрины защищаются ставнями и щитами</a:t>
            </a:r>
          </a:p>
          <a:p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Подготовить электрические фонари, свечи, походные плитки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Создать запасы воды, продуктов, медикаментов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ы для презентации морской тематики - Большой архив учебн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получением информации о непосредственном приближении урагана населению следует занять ранее подготовленные места в зданиях или укрытиях (подвальных помещениях, котлованных защитных сооружениях)</a:t>
            </a:r>
          </a:p>
          <a:p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Находясь в здании, при сильных порывах ветра необходимо отойти от окон, занять места в нишах стен, дверных проемах, у стен. Для защиты можно использовать встроенные шкафы, прочную мебель, матрацы</a:t>
            </a:r>
          </a:p>
          <a:p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вынужденном пребывании под открытом небом необходимо находиться в отдалении от зданий и использовать для укрытия от ветра овраги, ямы, рвы, канавы, кюветы дорог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ы для презентации морской тематики - Большой архив учебн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и после ураганов, бурь, смерчей не рекомендуется заходить в поврежденные здания, не убедившись в безопасности и отсутствии значительных повреждении лестниц, стен, потолков</a:t>
            </a:r>
          </a:p>
          <a:p>
            <a:endParaRPr lang="ru-RU" dirty="0"/>
          </a:p>
        </p:txBody>
      </p:sp>
      <p:pic>
        <p:nvPicPr>
          <p:cNvPr id="27650" name="Picture 2" descr="Облака, ураганы, смерчи Все о Путешествия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429000"/>
            <a:ext cx="449830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ы для презентации морской тематики - Большой архив учебн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9.08.2014 ураган г.Янаул, Башкирия_(36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95261" y="-71446"/>
            <a:ext cx="9239261" cy="692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Торнадо в Башкирии ЭКСКЛЮЗИВ! 29.08.2014_(36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ы для презентации морской тематики - Большой архив учебн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 descr="Фоны для презентации морской тематики - Большой архив учебн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исследовательской работы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Узнать: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ураган и смерч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они приносят такие разрушения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можно спастись при ураганном ветре и смерче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он возник в нашем районе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ы для презентации морской тематики - Большой архив учебн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Ураган 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– 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ветер огромной разрушительной силы, имеющий скорость свыше 120 км/ч (12 баллов по шкале Бофорта)</a:t>
            </a:r>
            <a:endParaRPr lang="ru-RU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Торнадо сбросил с рельсов поезд в Небрас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143248"/>
            <a:ext cx="4643470" cy="3090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Фоны для презентации морской тематики - Большой архив учебн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&quot;Бурная&quot; погода продлится на протяжении всей неде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3643338" cy="291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Ураган на Украине грозит миллионными убыткам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500438"/>
            <a:ext cx="4429116" cy="295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Ураган в США унёс жизни семи человек - Общество на Газета ПОР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500042"/>
            <a:ext cx="3714775" cy="285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ы для презентации морской тематики - Большой архив учебн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Смерч </a:t>
            </a:r>
            <a:endParaRPr lang="ru-R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-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это атмосферные вихри, возникающие в грозовом облаке и часто распространяющиеся по поверхности земли (воды)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Частые ураганы и смерчи прогнозируют в Казахстане"/>
          <p:cNvPicPr>
            <a:picLocks noChangeAspect="1" noChangeArrowheads="1"/>
          </p:cNvPicPr>
          <p:nvPr/>
        </p:nvPicPr>
        <p:blipFill>
          <a:blip r:embed="rId3"/>
          <a:srcRect l="8789" r="13574" b="8562"/>
          <a:stretch>
            <a:fillRect/>
          </a:stretch>
        </p:blipFill>
        <p:spPr bwMode="auto">
          <a:xfrm>
            <a:off x="4357686" y="3286124"/>
            <a:ext cx="414340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ы для презентации морской тематики - Большой архив учебн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Tornadoes Taking Hou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398072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КаТаСтРоФы и кАтАлИзМы Dud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00372"/>
            <a:ext cx="4036842" cy="324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California Tornado Safety Tips Local News - Ho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643314"/>
            <a:ext cx="3214710" cy="245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Уникальное явление: Торнадо в Ханты-Мансийске (3 видео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7" y="428604"/>
            <a:ext cx="331927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258</Words>
  <PresentationFormat>Экран (4:3)</PresentationFormat>
  <Paragraphs>35</Paragraphs>
  <Slides>16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Научно – практическая конференция</vt:lpstr>
      <vt:lpstr>Слайд 2</vt:lpstr>
      <vt:lpstr>Слайд 3</vt:lpstr>
      <vt:lpstr>Слайд 4</vt:lpstr>
      <vt:lpstr>Цель исследовательской работы</vt:lpstr>
      <vt:lpstr>Ураган </vt:lpstr>
      <vt:lpstr>Слайд 7</vt:lpstr>
      <vt:lpstr>Смерч </vt:lpstr>
      <vt:lpstr>Слайд 9</vt:lpstr>
      <vt:lpstr>Слайд 10</vt:lpstr>
      <vt:lpstr>Слайд 11</vt:lpstr>
      <vt:lpstr>Оповещение населения</vt:lpstr>
      <vt:lpstr>Меры предупреждения и действия при ураганах и смерчах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 – практическая конф</dc:title>
  <dc:creator>Света</dc:creator>
  <cp:lastModifiedBy>Света</cp:lastModifiedBy>
  <cp:revision>18</cp:revision>
  <dcterms:created xsi:type="dcterms:W3CDTF">2014-12-14T16:54:50Z</dcterms:created>
  <dcterms:modified xsi:type="dcterms:W3CDTF">2014-12-17T16:24:26Z</dcterms:modified>
</cp:coreProperties>
</file>