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7" r:id="rId4"/>
    <p:sldId id="265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  <a:srgbClr val="0000CC"/>
    <a:srgbClr val="FF3300"/>
    <a:srgbClr val="000099"/>
    <a:srgbClr val="FFE4C9"/>
    <a:srgbClr val="FF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837238" y="0"/>
            <a:ext cx="3306762" cy="7145338"/>
            <a:chOff x="5837536" y="0"/>
            <a:chExt cx="3306464" cy="7146032"/>
          </a:xfrm>
        </p:grpSpPr>
        <p:pic>
          <p:nvPicPr>
            <p:cNvPr id="3" name="Рисунок 7" descr="034 (4)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79704" y="0"/>
              <a:ext cx="2664296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8" descr="042 (2)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37536" y="4005064"/>
              <a:ext cx="3306464" cy="314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5DD0-B4EF-4703-8876-374EA4B5E7CD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573F-BB7E-4793-82F5-70E6E8EAB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7699375" y="0"/>
            <a:ext cx="1444625" cy="6858000"/>
            <a:chOff x="7698896" y="0"/>
            <a:chExt cx="1445104" cy="6858000"/>
          </a:xfrm>
        </p:grpSpPr>
        <p:pic>
          <p:nvPicPr>
            <p:cNvPr id="5" name="Рисунок 7" descr="017 (2)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5400000">
              <a:off x="5505124" y="3219124"/>
              <a:ext cx="5832648" cy="1445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8" descr="017 (2)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5400000">
              <a:off x="7751064" y="-52168"/>
              <a:ext cx="1340768" cy="1445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9" descr="63871384_023365959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813175"/>
            <a:ext cx="34337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0264-9BF0-4DB6-B774-076E50528196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9113-7A81-4E31-8759-B56D915B9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7767638" y="0"/>
            <a:ext cx="1427162" cy="6858000"/>
            <a:chOff x="7768407" y="1"/>
            <a:chExt cx="1427110" cy="6858000"/>
          </a:xfrm>
        </p:grpSpPr>
        <p:pic>
          <p:nvPicPr>
            <p:cNvPr id="3" name="Рисунок 7" descr="018 (2)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>
              <a:off x="5989559" y="1830366"/>
              <a:ext cx="5036324" cy="137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8" descr="018 (2)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>
              <a:off x="7533791" y="5247792"/>
              <a:ext cx="1844825" cy="137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Рисунок 9" descr="0_7c4eb_c4a4d755_M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5763" y="31226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0BEA-BADE-4353-A903-EB5FB3118F69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B766-F116-4D75-AA75-F930A4860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09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0913" y="0"/>
            <a:ext cx="1843087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09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0913" y="2874963"/>
            <a:ext cx="1843087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7c4e9_8268c287_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5075" y="3884613"/>
            <a:ext cx="30241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81EE-B9D1-4B75-A5C9-D0D7B36C08F6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70D6-04D5-4ED5-9E9F-000B90CBE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0000">
              <a:srgbClr val="FFFFCC"/>
            </a:gs>
            <a:gs pos="100000">
              <a:srgbClr val="FFE4C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DF88B-1EFF-4560-A148-FBD3584253AC}" type="datetimeFigureOut">
              <a:rPr lang="ru-RU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950C1-11D7-42FC-9B7A-17FAF4253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dirty="0" smtClean="0"/>
              <a:t>ВИДЫ </a:t>
            </a:r>
            <a:br>
              <a:rPr lang="ru-RU" dirty="0" smtClean="0"/>
            </a:br>
            <a:r>
              <a:rPr lang="ru-RU" dirty="0" smtClean="0"/>
              <a:t>БУМАЖНОГО </a:t>
            </a:r>
            <a:br>
              <a:rPr lang="ru-RU" dirty="0" smtClean="0"/>
            </a:br>
            <a:r>
              <a:rPr lang="ru-RU" dirty="0" smtClean="0"/>
              <a:t>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БУРОВА ОЛЬГА ВЛАДИМИРОВНА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читель технологии МБОУ «ООШ №2»</a:t>
            </a:r>
          </a:p>
          <a:p>
            <a:pPr>
              <a:buNone/>
            </a:pPr>
            <a:r>
              <a:rPr lang="ru-RU" dirty="0" smtClean="0"/>
              <a:t>Кемеровская область город Таштагол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-11522"/>
            <a:ext cx="69127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Творчество в исходном смысле этого слова - сотворение нового. Этот смысл слово "творчество" сохранило и в науке. В обиходе часто творчеством называют то, что связано с искусством: рисованием, музыкой, архитектурой и т.д.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Интересно, что в древнегреческом языке словом "технология" обозначали как раз искусство, то есть вершину мастерства.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   Творчество это вид деятельности. Творчество - это порождение нового, и это требует обычно значительных затрат. Соответственно про людей творческих можно сказать, что они, скорее всего, обладают развитым воображением, мышлением и концентрацией внимания.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   Творчество возможно во всех сферах жизнедеятельности человека.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74639"/>
            <a:ext cx="7546032" cy="346050"/>
          </a:xfrm>
        </p:spPr>
        <p:txBody>
          <a:bodyPr/>
          <a:lstStyle/>
          <a:p>
            <a:r>
              <a:rPr lang="ru-RU" sz="2000" b="1" dirty="0" err="1" smtClean="0"/>
              <a:t>Пергамано</a:t>
            </a:r>
            <a:endParaRPr lang="ru-RU" sz="2000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>
          <a:xfrm>
            <a:off x="179512" y="548681"/>
            <a:ext cx="7526213" cy="5904508"/>
          </a:xfrm>
        </p:spPr>
        <p:txBody>
          <a:bodyPr/>
          <a:lstStyle/>
          <a:p>
            <a:pPr>
              <a:buNone/>
            </a:pP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Разновидность тиснения, где в качестве основного материала используют кальку или пергамент (в английском языке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так и называется –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parchment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craft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, «пергаментное ремесло»). Несмотря на многовековую историю, эта техника не входит в число самых известных – и совершенно напрасно! </a:t>
            </a:r>
          </a:p>
          <a:p>
            <a:pPr>
              <a:buNone/>
            </a:pP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История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. Свое начало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берет в Средних веках. Как известно, книги тогда изготавливались из пергамента, дорогого и прочного материала из недубленой кожи. Прародитель пергамента (называвшийся на латинском «Пергам») был изобретен в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Бегаме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, турецком городе. Именно там увидели, что специально обработанные шкуры животных, становятся отличными «листами» для письма. Вскоре пергамент получил свое признание, а возросший спрос на него и издержки долгого производства подвигло на создание пергаментной бумаги. Естественно, что закладки и прочие аксессуары к книгам должны были соответствовать роскошным томам, поэтому их делали из того же материала. А поскольку книги тогда были в основном религиозного характера, закладки были выполнены в той же теме. Затем, когда книги стали бумажными, о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не забыли, и пергаментные закладки и карточки с молитвами по-прежнему выполнялись в этой технике. В XVIII веке искусство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вышло за пределы монастырей и стало популярным в светском обществе. Поменялись сюжеты – вместо религиозных рисунков и текстов изделия стали романтичными, их дарили, чтобы намекнуть объекту о своих чувствах. Следующая «эпоха возрождения»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настала в конце XX века, когда монахини в Южной Америке стали обучать этому рукоделию своих воспитанниц. Одна из рукодельниц, Марта Оспина, уехав в Нидерланды, написала несколько пособий по этой технике и стала обучать всех желающих. Так </a:t>
            </a:r>
            <a:r>
              <a:rPr lang="ru-RU" sz="1500" b="1" dirty="0" err="1" smtClean="0">
                <a:solidFill>
                  <a:schemeClr val="bg2">
                    <a:lumMod val="10000"/>
                  </a:schemeClr>
                </a:solidFill>
              </a:rPr>
              <a:t>пергамано</a:t>
            </a:r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</a:rPr>
              <a:t> вернулось в Европу.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/>
              <a:t>Ганутель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 (англ.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Ganutell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) - это искусство изготовления цветов из тонкой спиральной проволоки и шёлковой нити, а также бисера, бусинок и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жемчужинок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. Оно пришло к нам из монастырей острова Мальты, который находится в Средиземном море, недалеко от Италии.</a:t>
            </a:r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Слово "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ганутель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", видимо, происходит от итальянского </a:t>
            </a:r>
            <a:r>
              <a:rPr lang="ru-RU" sz="1600" b="1" i="1" dirty="0" err="1" smtClean="0">
                <a:solidFill>
                  <a:schemeClr val="bg2">
                    <a:lumMod val="10000"/>
                  </a:schemeClr>
                </a:solidFill>
              </a:rPr>
              <a:t>Canutiglia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, означающего «тонкая спиральная нить». От него же, кстати, происходит слово 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</a:rPr>
              <a:t>канитель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, обозначающего тонкую золотую или серебряную нить для вышивания.</a:t>
            </a:r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Мальтийские монахини до сих пор украшают такими цветами алтарь в резиденции папы Римского.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Ганутелью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 украшают церкви на Мальте во время религиозных праздников. Изящные нежные цветы помещают в рождественских яслях, украшают ими статуэтки святых, которые люди ставят на окна в дни великих празднеств.</a:t>
            </a:r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Недавно министерство культуры Мальты приняло решение возродить интерес к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ганутели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 и даже организовало курсы обучения этому мастерству. Их ведут преподаватели, приглашённые со всего острова. В наше время интерес к этой технике действительно возродился и добрался до многих уголков мира, включая и Россию. Мастерицы изготавливают с помощью этой техники не только украшения для дома, но и свадебные тиары и букеты, заколки для волос </a:t>
            </a:r>
            <a:r>
              <a:rPr lang="ru-RU" sz="1600" b="1" smtClean="0">
                <a:solidFill>
                  <a:schemeClr val="bg2">
                    <a:lumMod val="10000"/>
                  </a:schemeClr>
                </a:solidFill>
              </a:rPr>
              <a:t>и броши.</a:t>
            </a:r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Салфеточная техника </a:t>
            </a:r>
            <a:r>
              <a:rPr lang="ru-RU" b="1" dirty="0" err="1" smtClean="0">
                <a:solidFill>
                  <a:schemeClr val="tx1">
                    <a:lumMod val="75000"/>
                  </a:schemeClr>
                </a:solidFill>
              </a:rPr>
              <a:t>пейп-арт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была придумана художницей и руководителем студии литературного и изобразительного искусства Татьяной Сорокиной. Само название было придумано от английского словосочетания </a:t>
            </a:r>
            <a:r>
              <a:rPr lang="ru-RU" b="1" dirty="0" err="1" smtClean="0">
                <a:solidFill>
                  <a:schemeClr val="accent3">
                    <a:lumMod val="10000"/>
                  </a:schemeClr>
                </a:solidFill>
              </a:rPr>
              <a:t>Paper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10000"/>
                  </a:schemeClr>
                </a:solidFill>
              </a:rPr>
              <a:t>Art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, что означает бумажное искусство. В процессе </a:t>
            </a:r>
            <a:r>
              <a:rPr lang="ru-RU" b="1" dirty="0" err="1" smtClean="0">
                <a:solidFill>
                  <a:schemeClr val="accent3">
                    <a:lumMod val="10000"/>
                  </a:schemeClr>
                </a:solidFill>
              </a:rPr>
              <a:t>пейпер-арт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 сократилось и превратилось в </a:t>
            </a:r>
            <a:r>
              <a:rPr lang="ru-RU" b="1" dirty="0" err="1" smtClean="0">
                <a:solidFill>
                  <a:schemeClr val="accent3">
                    <a:lumMod val="10000"/>
                  </a:schemeClr>
                </a:solidFill>
              </a:rPr>
              <a:t>пейп-арт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, так в данный момент и называется. Этот вид творчества приобретает все большую популярность среди любителей рукоделия и красоты. С самого начала техника зародилась благодаря использованию бумажных салфеток в качестве основы для декорирования различных объектов. Сама мастерица назвала эту технику «салфеточной пластикой» за возможность использования практически в любом проекте – в картинах и в декоре объемных предметов. Постепенно использование салфеток приобретало другие формы выражения и реализовалось в форме жгутов. Важное качество в использовании бумажного искусства в том, что материал, по сути, используется самый бросовый, и освоение техники достаточно простое. Для работы из салфеток необходимо нарезать полоски, потом с помощью воды и клея ПВА из них скручиваются жгутики, которые применяются для декора. Простор для воплощения огромный — декорирование бутылок и емкостей любой формы, создание картин и панно, коллажей, филигранных украшений. А возможно, воображение создаст новые формы вдохновения в </a:t>
            </a:r>
            <a:r>
              <a:rPr lang="ru-RU" b="1" dirty="0" err="1" smtClean="0">
                <a:solidFill>
                  <a:schemeClr val="accent3">
                    <a:lumMod val="10000"/>
                  </a:schemeClr>
                </a:solidFill>
              </a:rPr>
              <a:t>пейп-арте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, кто знает… Главное – творить!</a:t>
            </a:r>
            <a:b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</a:br>
            <a:endParaRPr lang="ru-RU" b="1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8640"/>
            <a:ext cx="799288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+mn-lt"/>
                <a:cs typeface="Times New Roman" pitchFamily="18" charset="0"/>
              </a:rPr>
              <a:t>Изонить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ниткография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, ниточный дизайн, вышивка хордовым стежком) - это оригинальный вид декоративно-прикладного искусства, уходящий корнями к народным мастерам Англии. Согласно одной версии, технику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изонити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  придумали английские ткачи около 400 лет назад. Они вбивали в деревянную поверхность гвоздики и натягивали меж ними нити в различной последовательности, создавая причудливые графические узоры. В результате получались ажурные кружевные изделия, которые использовались для украшения жилища. Затем возникла мысль качественно изменить эту технику, оставив тот же принцип натяжения нити, но  используя  картон, вместо доски.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Вторая версия гласит, что создательницей техники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изонить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 является Мэри Эверест Буль, известная английская исследовательница и математик, автор книги «Подготовка ребёнка к восприятию науки» (1904). Технику заполнения нитками различных форм Мэри Эверест Буль применяла для того, чтобы помочь детям в изучении геометрии.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Интерес к нитяной графике то появлялся, то исчезал. Один из пиков популярности был в конце XIX века. Издавались книги по рукоделию, в которых описывался необычный способ вышивки на бумаге, простой, легкий и доступный. Сейчас этим искусством занимаются во многих странах мира (Англия, США, Дания, Австралия и др.). В Америке с ниточным дизайном знакомят учащихся в некоторых школах.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Искусство нитяной графики находит применение для украшения изделий и предметов быта, для оформления интерьера, для выполнения подарков и поздравительных открыток, сувенирных обложек. В этой технике можно выполнять  закладки для книг, декоративные панно и даже оформить элементы одежды.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Техника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изонити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 подходит для любого возраста, даже для старших дошкольников. Она достаточно проста и увлекательна, но приучает к вниманию и тщательности, развивает тонкую моторику. При правильном обучении уже с первых уроков получаются красивые выпуклые узоры, и первые же работы выглядят привлекательно и художественно. 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Изонить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 для начинающих привлекательна ещё и тем, что она требует совсем небольших затрат: картон (или бархатная бумага) и нитки – вот и все материалы, которые требует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изонить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cs typeface="Times New Roman" pitchFamily="18" charset="0"/>
              </a:rPr>
              <a:t> как техника. Инструментарий тоже несложен: карандаш, линейка, циркуль, тонкое шило. И, конечно, игла – как для любого вышивания.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76463"/>
            <a:ext cx="8208912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Название «ассамбляж» произошло от французского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assemblage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что означает монтаж, сборка.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Ассамбляж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— это техника, родственная коллажу. Отличие от привычного коллажа состоит в том, что для ассамбляжа используются объёмные элементы или даже целые предметы. Допустимы и дополнения живописью, тканями, деревом и другими материалами. Если в коллаже наслаиваются различные по цветовой гамме и структуре слои, то в ассамбляже к этому добавляется использование объемных объектов как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ready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made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(с английского — готовый), так и созданных внутри самого произведения. А значит, можно определить ассамбляж как объемный коллаж. Сам термин «ассамбляж» появился в 1953 году и ввёл его Жан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Дюбюффе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для обозначения произведений, выполненных из обломков предметов и утиля. Эта техника была очень популярна в конце 50-х. Тогда художники широко добавляли в свои живописные и скульптурные работы сторонние предметы, в том числе еду и разнообразный мусор. Ассамбляж охватывает множество вариантов комбинаций предметов: некоторые художники вводят в свои живописные картины реальные объекты, другие создают композиции только из готовых форм, например, «падающие картины» — когда композиция из предметов монтируется на вертикальной плоскости. Технология ассамбляжа интересна тем, что объединяя общим смыслом вещи, привычные и находящиеся рядом с человеком повседневно, в гармоничные художественные произведения. Используются самые разные предметы: обувь, посуда, музыкальные инструменты, элементы одежды, бытовые приборы, спортивный инвентарь — всё что угодно. В каждом доме есть множество красивых старинных вещичек, которые лежат без дела. Но избавиться от них не поднимается рука, ведь они – частичка истории семейства. Помочь таким предметам обрести новую жизнь тоже поможет ассамбляж.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СЕЙЧАС СУЩЕСТВУЕТ ДВА ВИДА АССАМБЛЯЖА: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1. Комбинированные картины. Это сочетание живописи с вещественными вставками. Например, это может быть какое-то панно или портрет, дополненные объёмными элементами, возможно даже «мусором».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2. Аккумуляция (от французского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accumulation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— нагромождение, накопление). Композиции из часто ненужных бытовых вещей или их деталей, помещённые в прозрачную коробку. Ассамбляж сегодня находит свое применение не только при создании дизайна и оформлении интерьеров. Этой техникой можно украсить и открытку, и альбом, и подарочную упаковку. В данном разделе собраны мастер-классы по созданию работ разных видов ассамбляжа, которые возможно натолкнут Вас на создание своей оригинальной композиции.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53098"/>
            <a:ext cx="813690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Торцевание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– достаточно новый вид прикладного творчества. Несмотря на свой молодой возраст, этот вид рукоделия обрёл уже множество поклонников по всему миру. И это неудивительно, поскольку техника эта достаточно простая, а результат получается очень эффектным. Торцевание можно назвать аппликацией, только объёмной. Изделие создаётся из кусочков бумаги, которым придают форму конуса и приклеивают на поверхность. С помощью торцевания можно украсить открытки, рамки, изготовить предметы интерьера, картины, панно. Особенно популярны так называемые «деревья счастья», выполненные в этой технике. Готовые изделия выглядят «пушистыми» и притягивают взгляды всех без исключения. С техникой торцевания справится даже ребёнок, если изделие не слишком объёмное. Всё, что нужно – это бумага, палочка, клей, ножницы и предмет декорирования.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1. Бумага для торцевания подойдёт не любая, лучше всего использовать креповую бумагу. Так же подойдут обычные салфетки.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2. Ножницы нужны для того, чтобы нарезать бумагу на маленькие квадратики.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3. В качестве инструмента для приклеивания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торцовочек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» (кусочков бумаги) можно взять любую подходящую палочку с тупым концом, например, китайскую палочку для еды или шпажку для шашлыка. Можно также использовать стержень от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гелевой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ручки, карандаш, спицу. Приклеивать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торцовочки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» можно и без клея, если за основу изделия взять пластилин. В основном этот способ используется при изготовлении объёмных изделий. Такое занятие обязательно понравится деткам, особенно когда они увидят «пушистый» результат. Большим плюсом в этой работе является то, что её можно выполнять коллективно. Дети справятся даже с большой картиной, для этого каждому ребёнку просто нужно выделить собственный участок, который он должен заполнить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торцовочками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». Работа с бумагой развивает мелкую моторику, внимание, аккуратность, способствует эмоционально-эстетическому развитию ребёнка.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3322_tSu">
  <a:themeElements>
    <a:clrScheme name="цветочная">
      <a:dk1>
        <a:srgbClr val="FF5050"/>
      </a:dk1>
      <a:lt1>
        <a:srgbClr val="FFFFCC"/>
      </a:lt1>
      <a:dk2>
        <a:srgbClr val="CC99FF"/>
      </a:dk2>
      <a:lt2>
        <a:srgbClr val="CCFFCC"/>
      </a:lt2>
      <a:accent1>
        <a:srgbClr val="33CCFF"/>
      </a:accent1>
      <a:accent2>
        <a:srgbClr val="FF66CC"/>
      </a:accent2>
      <a:accent3>
        <a:srgbClr val="99FF99"/>
      </a:accent3>
      <a:accent4>
        <a:srgbClr val="CC66FF"/>
      </a:accent4>
      <a:accent5>
        <a:srgbClr val="66FFCC"/>
      </a:accent5>
      <a:accent6>
        <a:srgbClr val="FFCC66"/>
      </a:accent6>
      <a:hlink>
        <a:srgbClr val="0000FF"/>
      </a:hlink>
      <a:folHlink>
        <a:srgbClr val="6666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43322_tSu</Template>
  <TotalTime>309</TotalTime>
  <Words>1348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43322_tSu</vt:lpstr>
      <vt:lpstr>ВИДЫ  БУМАЖНОГО  ТВОРЧЕСТВА</vt:lpstr>
      <vt:lpstr>Слайд 2</vt:lpstr>
      <vt:lpstr>Пергамано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Максимка</cp:lastModifiedBy>
  <cp:revision>5</cp:revision>
  <dcterms:created xsi:type="dcterms:W3CDTF">2014-08-16T03:52:09Z</dcterms:created>
  <dcterms:modified xsi:type="dcterms:W3CDTF">2015-10-24T09:29:46Z</dcterms:modified>
</cp:coreProperties>
</file>