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65" r:id="rId7"/>
    <p:sldId id="264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4567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129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587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1521-168D-4D92-923F-188D88F9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0956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206B-52AC-4E0B-9ED1-0E90D213A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974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BE92-DE05-4AC3-8F59-F55C823E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894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41D2-22B4-4A25-A9B1-4654FC233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9752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54AAE-B727-4210-BC80-A3A470992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2569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03B2-1FA9-45A7-B18D-2635CF53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28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3518-FE6B-4651-AFA9-5AA42185B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393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9B4E-E953-4A66-A36E-AEF3ADEAD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4708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3598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33AF-1EE9-4DA8-8A49-7CB0D7BA6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1040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28130-EC27-4C1E-BB12-115031F4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2066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F81F-5785-47BA-9B4B-78D9FB9A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4147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94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785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78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15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856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0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97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0949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552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737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449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495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C3-C859-4CF7-AA61-5325DE75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116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048A-FD5A-45C8-BD09-EA1597EE0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154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5EDD-D9F8-4F21-8D83-37BD42C0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300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8FC2-139F-4B14-B0E1-9674A3858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870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3A18-452C-4D7E-93C5-8CE6D283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92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B3D4-5082-4BE6-A9F0-4AA8252C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99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8282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5441C-9838-441C-B537-437B1E8B6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924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0A58-6432-408E-AA68-23961F34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757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4CA7-2CF0-41EA-8120-943BCB2C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0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5169-0EBB-492F-B6BE-76343689D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843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14B8-9DFC-41D0-9227-AA6F40BA2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18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2149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43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5741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4747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1738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D49ACC-116D-48E6-9B9D-682CCFF2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D4AB9A-C270-4C53-A301-779CF5F82115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58D0E-7F1A-42C8-9D90-C9AC7E9F8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63710F-DD67-46C9-85F4-FE8108D52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924" y="476673"/>
            <a:ext cx="6190555" cy="18722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Тема урока: «Способы выращивания рассады томатов»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76" y="224643"/>
            <a:ext cx="3743325" cy="424847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3720">
            <a:off x="3503426" y="2799779"/>
            <a:ext cx="3078163" cy="394221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382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20688"/>
            <a:ext cx="4536504" cy="2808312"/>
          </a:xfrm>
        </p:spPr>
        <p:txBody>
          <a:bodyPr/>
          <a:lstStyle/>
          <a:p>
            <a:r>
              <a:rPr lang="ru-RU" sz="2900" dirty="0">
                <a:solidFill>
                  <a:srgbClr val="C00000"/>
                </a:solidFill>
              </a:rPr>
              <a:t>4. Посеянные семена полейте </a:t>
            </a:r>
            <a:r>
              <a:rPr lang="ru-RU" sz="2900" dirty="0" smtClean="0">
                <a:solidFill>
                  <a:srgbClr val="C00000"/>
                </a:solidFill>
              </a:rPr>
              <a:t>обильно водой </a:t>
            </a:r>
            <a:r>
              <a:rPr lang="ru-RU" sz="2900" dirty="0">
                <a:solidFill>
                  <a:srgbClr val="C00000"/>
                </a:solidFill>
              </a:rPr>
              <a:t>комнатной температуры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782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32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39" y="274638"/>
            <a:ext cx="4088135" cy="4450506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lang="ru-RU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Когда </a:t>
            </a:r>
            <a:r>
              <a:rPr lang="ru-RU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семена проросли и появились две семядоли, выньте их по одному и пересадите в отдельные емкости.</a:t>
            </a:r>
            <a:br>
              <a:rPr lang="ru-RU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829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26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1772816"/>
            <a:ext cx="5688632" cy="1872208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Спасибо </a:t>
            </a:r>
            <a:r>
              <a:rPr lang="ru-RU" sz="7200" smtClean="0">
                <a:solidFill>
                  <a:srgbClr val="C00000"/>
                </a:solidFill>
              </a:rPr>
              <a:t>за </a:t>
            </a:r>
            <a:r>
              <a:rPr lang="ru-RU" sz="7200" smtClean="0">
                <a:solidFill>
                  <a:srgbClr val="C00000"/>
                </a:solidFill>
              </a:rPr>
              <a:t>внимание!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65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92591" cy="32983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mbria"/>
                <a:ea typeface="Cambria"/>
                <a:cs typeface="Times New Roman"/>
              </a:rPr>
              <a:t>Томат </a:t>
            </a:r>
            <a:r>
              <a:rPr lang="ru-RU" dirty="0">
                <a:solidFill>
                  <a:srgbClr val="C00000"/>
                </a:solidFill>
                <a:latin typeface="Cambria"/>
                <a:ea typeface="Cambria"/>
                <a:cs typeface="Times New Roman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mbria"/>
              </a:rPr>
              <a:t>это</a:t>
            </a:r>
            <a:r>
              <a:rPr lang="ru-RU" dirty="0">
                <a:solidFill>
                  <a:srgbClr val="C00000"/>
                </a:solidFill>
                <a:latin typeface="Cambria"/>
                <a:ea typeface="Cambria"/>
                <a:cs typeface="Times New Roman"/>
              </a:rPr>
              <a:t> одна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mbria"/>
              </a:rPr>
              <a:t>самых популярных культур благодаря своим ценным питательным и диетическим качествам. Он отличается большим разнообразием сортов</a:t>
            </a:r>
            <a:r>
              <a:rPr lang="ru-RU" dirty="0">
                <a:solidFill>
                  <a:srgbClr val="C00000"/>
                </a:solidFill>
                <a:latin typeface="Cambria"/>
                <a:ea typeface="Cambria"/>
                <a:cs typeface="Times New Roman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mbria"/>
              </a:rPr>
              <a:t> Томат возделывают как в открытом грунте, так и защищенном: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5565"/>
            <a:ext cx="4286250" cy="32131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693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159" y="332656"/>
            <a:ext cx="8480623" cy="1858218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Необходимые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условия для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выращивания рассады: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mbri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41835"/>
            <a:ext cx="6318448" cy="63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1. Свет</a:t>
            </a:r>
            <a:endParaRPr lang="ru-RU" sz="3200" b="1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72970"/>
            <a:ext cx="4572000" cy="631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2. Вода</a:t>
            </a:r>
            <a:endParaRPr lang="ru-RU" sz="3200" b="1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430" y="2936787"/>
            <a:ext cx="4572000" cy="631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3. Тепло</a:t>
            </a:r>
            <a:endParaRPr lang="ru-RU" sz="3200" b="1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181" y="3483040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4. Воздух</a:t>
            </a:r>
            <a:endParaRPr lang="ru-RU" sz="3200" b="1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93299"/>
            <a:ext cx="4572000" cy="631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5. Питание</a:t>
            </a:r>
            <a:endParaRPr lang="ru-RU" sz="3200" b="1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186" y="4622439"/>
            <a:ext cx="731283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6. Борьба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 сорняками и вредителями.</a:t>
            </a:r>
            <a:endParaRPr lang="ru-RU" sz="3200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764" y="5305703"/>
            <a:ext cx="428194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7. Лунный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календарь.</a:t>
            </a:r>
            <a:endParaRPr lang="ru-RU" sz="3200" dirty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17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08615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Посадку семян можно производить в различные контейнеры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520280" cy="15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534" y="1548537"/>
            <a:ext cx="253461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5202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223" y="3177750"/>
            <a:ext cx="249492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1392"/>
            <a:ext cx="2520280" cy="171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73" y="3155945"/>
            <a:ext cx="222589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16024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223" y="4869160"/>
            <a:ext cx="24949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74" y="4869159"/>
            <a:ext cx="2225892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89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073400" cy="4024313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96647" cy="2002234"/>
          </a:xfrm>
        </p:spPr>
        <p:txBody>
          <a:bodyPr/>
          <a:lstStyle/>
          <a:p>
            <a:pPr algn="ctr"/>
            <a:r>
              <a:rPr lang="ru-RU" kern="1200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Последовательность технологии посева семян томатов: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Существует два способа посадки семян томатов.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ru-RU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1 </a:t>
            </a:r>
            <a:r>
              <a:rPr kumimoji="0" lang="ru-RU" sz="2400" b="0" i="1" u="none" strike="noStrike" kern="1200" cap="all" spc="0" normalizeH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Вариант</a:t>
            </a:r>
            <a:r>
              <a:rPr kumimoji="0" lang="ru-RU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: сухие семена</a:t>
            </a:r>
            <a:r>
              <a:rPr kumimoji="0" lang="ru-RU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924944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 заранее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приготовленный горшочек с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почвогрунтом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Сделаю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углубление в грунте и опускаю в него семечко.</a:t>
            </a:r>
          </a:p>
        </p:txBody>
      </p:sp>
    </p:spTree>
    <p:extLst>
      <p:ext uri="{BB962C8B-B14F-4D97-AF65-F5344CB8AC3E}">
        <p14:creationId xmlns:p14="http://schemas.microsoft.com/office/powerpoint/2010/main" xmlns="" val="4261756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298" y="404664"/>
            <a:ext cx="5168255" cy="1296144"/>
          </a:xfrm>
        </p:spPr>
        <p:txBody>
          <a:bodyPr>
            <a:normAutofit fontScale="9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4. Посеянные семена полейте водой комнатной температуры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85" y="174859"/>
            <a:ext cx="3713163" cy="42862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132855"/>
            <a:ext cx="3346450" cy="444976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9991" y="4653136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Семена слегка присыпьте грунтом.</a:t>
            </a:r>
          </a:p>
          <a:p>
            <a:pPr lvl="0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91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357586" cy="52961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164969" y="1124744"/>
            <a:ext cx="4464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Через 5-6 дней когда семена проросли и появились две семядоли, выньте их по одному и пересадите в отдельные емкости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83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40663" cy="178621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i="1" kern="1200" cap="all" dirty="0">
                <a:solidFill>
                  <a:srgbClr val="00B05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2 Вариант: проросшие семена.</a:t>
            </a:r>
            <a:br>
              <a:rPr lang="ru-RU" i="1" kern="1200" cap="all" dirty="0">
                <a:solidFill>
                  <a:srgbClr val="00B05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kern="1200" cap="all" dirty="0">
                <a:solidFill>
                  <a:srgbClr val="00B05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Последовательность технологии высадки семян томатов: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213100" cy="43592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556792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Семена готовы к посадке - дольше проращивать нельзя: чем длиннее проростки, тем труднее сажать их в землю.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787" y="4508936"/>
            <a:ext cx="3084513" cy="217011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627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80423" cy="250629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3000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Сделайте в почве небольшие углубления и пинцетом перенесите в них пророщенные семена, не обламывая ростки. </a:t>
            </a:r>
            <a:br>
              <a:rPr lang="ru-RU" sz="3000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000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646487" cy="407193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2738428" cy="2642901"/>
          </a:xfrm>
          <a:prstGeom prst="round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70853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zywy zolty">
  <a:themeElements>
    <a:clrScheme name="Другая 9">
      <a:dk1>
        <a:srgbClr val="000000"/>
      </a:dk1>
      <a:lt1>
        <a:srgbClr val="F5AC3E"/>
      </a:lt1>
      <a:dk2>
        <a:srgbClr val="000000"/>
      </a:dk2>
      <a:lt2>
        <a:srgbClr val="CCCCCC"/>
      </a:lt2>
      <a:accent1>
        <a:srgbClr val="A66708"/>
      </a:accent1>
      <a:accent2>
        <a:srgbClr val="9EE378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ekny turkus">
  <a:themeElements>
    <a:clrScheme name="Другая 5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FB2BA"/>
      </a:accent1>
      <a:accent2>
        <a:srgbClr val="74E4E4"/>
      </a:accent2>
      <a:accent3>
        <a:srgbClr val="FFFFFF"/>
      </a:accent3>
      <a:accent4>
        <a:srgbClr val="000000"/>
      </a:accent4>
      <a:accent5>
        <a:srgbClr val="FFD5D9"/>
      </a:accent5>
      <a:accent6>
        <a:srgbClr val="26C4C4"/>
      </a:accent6>
      <a:hlink>
        <a:srgbClr val="F2C2E5"/>
      </a:hlink>
      <a:folHlink>
        <a:srgbClr val="FFD8A6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354</TotalTime>
  <Words>225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zywy zolty</vt:lpstr>
      <vt:lpstr>1_Default Design</vt:lpstr>
      <vt:lpstr>piekny turkus</vt:lpstr>
      <vt:lpstr>2_Default Design</vt:lpstr>
      <vt:lpstr>Тема урока: «Способы выращивания рассады томатов»</vt:lpstr>
      <vt:lpstr>Томат - это одна самых популярных культур благодаря своим ценным питательным и диетическим качествам. Он отличается большим разнообразием сортов. Томат возделывают как в открытом грунте, так и защищенном:</vt:lpstr>
      <vt:lpstr>Необходимые условия для выращивания рассады: </vt:lpstr>
      <vt:lpstr>Посадку семян можно производить в различные контейнеры</vt:lpstr>
      <vt:lpstr>Последовательность технологии посева семян томатов:  Существует два способа посадки семян томатов. 1 Вариант: сухие семена.</vt:lpstr>
      <vt:lpstr>4. Посеянные семена полейте водой комнатной температуры</vt:lpstr>
      <vt:lpstr>Слайд 7</vt:lpstr>
      <vt:lpstr>2 Вариант: проросшие семена.  Последовательность технологии высадки семян томатов: </vt:lpstr>
      <vt:lpstr>3. Сделайте в почве небольшие углубления и пинцетом перенесите в них пророщенные семена, не обламывая ростки.  </vt:lpstr>
      <vt:lpstr>4. Посеянные семена полейте обильно водой комнатной температуры</vt:lpstr>
      <vt:lpstr>5. Когда семена проросли и появились две семядоли, выньте их по одному и пересадите в отдельные емкости.  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17</cp:revision>
  <dcterms:created xsi:type="dcterms:W3CDTF">2013-02-21T00:54:21Z</dcterms:created>
  <dcterms:modified xsi:type="dcterms:W3CDTF">2014-11-04T05:28:14Z</dcterms:modified>
</cp:coreProperties>
</file>