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AEF54D-3951-4DA3-BBCA-E83F84F4BD90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79413F-B2CD-4112-BB7C-07880F9631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653136"/>
            <a:ext cx="3836810" cy="1872208"/>
          </a:xfrm>
        </p:spPr>
        <p:txBody>
          <a:bodyPr/>
          <a:lstStyle/>
          <a:p>
            <a:r>
              <a:rPr lang="ru-RU" dirty="0" smtClean="0"/>
              <a:t>Выполнила: Бехер Наталья, ученица 10 класса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haroni" pitchFamily="2" charset="-79"/>
              </a:rPr>
              <a:t>Ч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haroni" pitchFamily="2" charset="-79"/>
              </a:rPr>
              <a:t>итающая семья!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45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175351" cy="200051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i="1" u="sng" dirty="0" smtClean="0">
                <a:solidFill>
                  <a:srgbClr val="7030A0"/>
                </a:solidFill>
              </a:rPr>
              <a:t>Вот такая наша читающая семья!</a:t>
            </a:r>
            <a:endParaRPr lang="ru-RU" sz="4400" i="1" u="sng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224957" cy="4941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296965" cy="4941168"/>
          </a:xfrm>
          <a:prstGeom prst="rect">
            <a:avLst/>
          </a:prstGeom>
        </p:spPr>
      </p:pic>
      <p:sp>
        <p:nvSpPr>
          <p:cNvPr id="6" name="Сердце 5"/>
          <p:cNvSpPr/>
          <p:nvPr/>
        </p:nvSpPr>
        <p:spPr>
          <a:xfrm>
            <a:off x="3980533" y="2492896"/>
            <a:ext cx="1167531" cy="1080120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175351" cy="2880320"/>
          </a:xfrm>
        </p:spPr>
        <p:txBody>
          <a:bodyPr/>
          <a:lstStyle/>
          <a:p>
            <a:pPr marL="182880" indent="0">
              <a:buNone/>
            </a:pPr>
            <a:r>
              <a:rPr lang="ru-RU" sz="2400" b="0" i="1" dirty="0">
                <a:solidFill>
                  <a:srgbClr val="FF0000"/>
                </a:solidFill>
                <a:effectLst/>
              </a:rPr>
              <a:t>Человек, любящий и умеющий читать, - счастливый человек. Он окружен множеством умных, добрых и верных друзей. Друзья эти – книги. Книги встречают нас в раннем детстве и сопровождают нас всю жизнь</a:t>
            </a:r>
            <a:r>
              <a:rPr lang="ru-RU" sz="2400" b="0" i="1" dirty="0" smtClean="0">
                <a:solidFill>
                  <a:srgbClr val="FF0000"/>
                </a:solidFill>
                <a:effectLst/>
              </a:rPr>
              <a:t>.              </a:t>
            </a:r>
            <a:br>
              <a:rPr lang="ru-RU" sz="2400" b="0" i="1" dirty="0" smtClean="0">
                <a:solidFill>
                  <a:srgbClr val="FF0000"/>
                </a:solidFill>
                <a:effectLst/>
              </a:rPr>
            </a:br>
            <a:r>
              <a:rPr lang="ru-RU" sz="2400" b="0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2400" b="0" i="1" dirty="0" smtClean="0">
                <a:solidFill>
                  <a:srgbClr val="FF0000"/>
                </a:solidFill>
                <a:effectLst/>
              </a:rPr>
              <a:t>                                            </a:t>
            </a:r>
            <a:r>
              <a:rPr lang="ru-RU" sz="2400" b="0" i="1" dirty="0" err="1" smtClean="0">
                <a:solidFill>
                  <a:srgbClr val="FF0000"/>
                </a:solidFill>
                <a:effectLst/>
              </a:rPr>
              <a:t>К.Г.Паустовский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83896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16632"/>
            <a:ext cx="7175351" cy="1793167"/>
          </a:xfrm>
        </p:spPr>
        <p:txBody>
          <a:bodyPr/>
          <a:lstStyle/>
          <a:p>
            <a:pPr marL="182880" indent="0" algn="r">
              <a:buNone/>
            </a:pPr>
            <a:r>
              <a:rPr lang="ru-RU" sz="3200" b="0" i="1" dirty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Огромный мир, заманчивый и разнообразный, </a:t>
            </a:r>
            <a:r>
              <a:rPr lang="ru-RU" sz="3200" b="0" i="1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врывается </a:t>
            </a:r>
            <a:r>
              <a:rPr lang="ru-RU" sz="3200" b="0" i="1" dirty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нам со страниц любимых </a:t>
            </a:r>
            <a:r>
              <a:rPr lang="ru-RU" sz="3200" b="0" i="1" dirty="0" smtClean="0"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книг…</a:t>
            </a:r>
            <a:endParaRPr lang="ru-RU" sz="3200" b="0" i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080941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b="0" i="1" dirty="0">
                <a:solidFill>
                  <a:srgbClr val="FF0000"/>
                </a:solidFill>
                <a:effectLst/>
              </a:rPr>
              <a:t>К</a:t>
            </a:r>
            <a:r>
              <a:rPr lang="ru-RU" sz="2400" b="0" i="1" dirty="0" smtClean="0">
                <a:solidFill>
                  <a:srgbClr val="FF0000"/>
                </a:solidFill>
                <a:effectLst/>
              </a:rPr>
              <a:t>ниги </a:t>
            </a:r>
            <a:r>
              <a:rPr lang="ru-RU" sz="2400" b="0" i="1" dirty="0">
                <a:solidFill>
                  <a:srgbClr val="FF0000"/>
                </a:solidFill>
                <a:effectLst/>
              </a:rPr>
              <a:t>- лучшие </a:t>
            </a:r>
            <a:r>
              <a:rPr lang="ru-RU" sz="2400" b="0" i="1" dirty="0" smtClean="0">
                <a:solidFill>
                  <a:srgbClr val="FF0000"/>
                </a:solidFill>
                <a:effectLst/>
              </a:rPr>
              <a:t>друзья. К </a:t>
            </a:r>
            <a:r>
              <a:rPr lang="ru-RU" sz="2400" b="0" i="1" dirty="0">
                <a:solidFill>
                  <a:srgbClr val="FF0000"/>
                </a:solidFill>
                <a:effectLst/>
              </a:rPr>
              <a:t>ним можно обращаться во все трудные минуты </a:t>
            </a:r>
            <a:r>
              <a:rPr lang="ru-RU" sz="2400" b="0" i="1" dirty="0" smtClean="0">
                <a:solidFill>
                  <a:srgbClr val="FF0000"/>
                </a:solidFill>
                <a:effectLst/>
              </a:rPr>
              <a:t>жизни. Они </a:t>
            </a:r>
            <a:r>
              <a:rPr lang="ru-RU" sz="2400" b="0" i="1" dirty="0">
                <a:solidFill>
                  <a:srgbClr val="FF0000"/>
                </a:solidFill>
                <a:effectLst/>
              </a:rPr>
              <a:t>никогда не изменят</a:t>
            </a:r>
            <a:r>
              <a:rPr lang="ru-RU" sz="2400" b="0" dirty="0">
                <a:effectLst/>
              </a:rPr>
              <a:t/>
            </a:r>
            <a:br>
              <a:rPr lang="ru-RU" sz="2400" b="0" dirty="0">
                <a:effectLst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486400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7175351" cy="3384376"/>
          </a:xfrm>
        </p:spPr>
        <p:txBody>
          <a:bodyPr/>
          <a:lstStyle/>
          <a:p>
            <a:pPr marL="182880" indent="0">
              <a:buNone/>
            </a:pPr>
            <a:r>
              <a:rPr lang="ru-RU" sz="2800" b="0" i="1" dirty="0">
                <a:solidFill>
                  <a:srgbClr val="FF0000"/>
                </a:solidFill>
                <a:effectLst/>
              </a:rPr>
              <a:t>Книги – корабли мысли,</a:t>
            </a:r>
            <a:r>
              <a:rPr lang="ru-RU" sz="2800" i="1" dirty="0">
                <a:solidFill>
                  <a:srgbClr val="FF0000"/>
                </a:solidFill>
              </a:rPr>
              <a:t/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b="0" i="1" dirty="0">
                <a:solidFill>
                  <a:srgbClr val="FF0000"/>
                </a:solidFill>
                <a:effectLst/>
              </a:rPr>
              <a:t>странствующие по волнам времени</a:t>
            </a:r>
            <a:r>
              <a:rPr lang="ru-RU" sz="2800" i="1" dirty="0">
                <a:solidFill>
                  <a:srgbClr val="FF0000"/>
                </a:solidFill>
              </a:rPr>
              <a:t/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b="0" i="1" dirty="0">
                <a:solidFill>
                  <a:srgbClr val="FF0000"/>
                </a:solidFill>
                <a:effectLst/>
              </a:rPr>
              <a:t>и бережно несущие свой драгоценный груз от поколения к </a:t>
            </a:r>
            <a:r>
              <a:rPr lang="ru-RU" sz="2800" b="0" i="1" dirty="0" smtClean="0">
                <a:solidFill>
                  <a:srgbClr val="FF0000"/>
                </a:solidFill>
                <a:effectLst/>
              </a:rPr>
              <a:t>поколению.</a:t>
            </a:r>
            <a:r>
              <a:rPr lang="ru-RU" sz="2800" i="1" dirty="0" smtClean="0">
                <a:solidFill>
                  <a:srgbClr val="FF0000"/>
                </a:solidFill>
              </a:rPr>
              <a:t>                       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>
                <a:solidFill>
                  <a:srgbClr val="FF0000"/>
                </a:solidFill>
              </a:rPr>
              <a:t/>
            </a:r>
            <a:br>
              <a:rPr lang="ru-RU" sz="2800" i="1" dirty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ru-RU" sz="2800" b="0" i="1" dirty="0" err="1" smtClean="0">
                <a:solidFill>
                  <a:srgbClr val="FF0000"/>
                </a:solidFill>
                <a:effectLst/>
              </a:rPr>
              <a:t>Ф.Бэкон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19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5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175351" cy="6408712"/>
          </a:xfrm>
        </p:spPr>
        <p:txBody>
          <a:bodyPr/>
          <a:lstStyle/>
          <a:p>
            <a:pPr marL="182880" indent="0">
              <a:buNone/>
            </a:pPr>
            <a:r>
              <a:rPr lang="ru-RU" sz="20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 из любимых занятий нашей семьи в свободное время – это чтение книг. Лично мне больше всего нравятся книги прекрасного писателя Александра Сергеевича Пушкина. Также я увлекаюсь фантастикой. Недавно меня заинтересовали книги по истории. Особенно о Второй Мировой войне. В детстве я любила сказки и книги о животных. </a:t>
            </a:r>
            <a:endParaRPr lang="ru-RU" sz="20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251">
            <a:off x="618547" y="2649397"/>
            <a:ext cx="2664296" cy="3813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694">
            <a:off x="5457676" y="2670354"/>
            <a:ext cx="3124888" cy="37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175351" cy="5616624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Мама – Бехер Елена Викторовна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> </a:t>
            </a:r>
            <a:r>
              <a:rPr lang="ru-RU" sz="2400" i="1" dirty="0" smtClean="0"/>
              <a:t>У мамы самый любимый писатель – Михаил Булгаков. Особенно она любит перечитывать «Мастера и Маргариту». Еще ей нравятся стихи Анны Ахматовой и Булата Окуджавы.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054">
            <a:off x="5580112" y="2852936"/>
            <a:ext cx="2746995" cy="3600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598">
            <a:off x="1477320" y="2969344"/>
            <a:ext cx="3024706" cy="35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175351" cy="5112568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Папа – Бехер Владимир Александрович</a:t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Моего папу очень заинтересовала книга  </a:t>
            </a:r>
            <a:r>
              <a:rPr lang="ru-RU" sz="240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В.И.Рыженко</a:t>
            </a:r>
            <a:r>
              <a:rPr lang="ru-RU" sz="2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«Все о строительстве». Также мой папа очень любит детективы и стихи Владимира Высоцкого.</a:t>
            </a:r>
            <a:endParaRPr lang="ru-RU" sz="24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180">
            <a:off x="5148064" y="2359278"/>
            <a:ext cx="3233592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175351" cy="5904656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Сестра – Бехер Полина Владимировна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         У Полины любимая книга </a:t>
            </a:r>
            <a:r>
              <a:rPr lang="ru-RU" sz="2400" dirty="0" err="1" smtClean="0">
                <a:solidFill>
                  <a:srgbClr val="7030A0"/>
                </a:solidFill>
              </a:rPr>
              <a:t>Ж.Верн</a:t>
            </a:r>
            <a:r>
              <a:rPr lang="ru-RU" sz="2400" dirty="0" smtClean="0">
                <a:solidFill>
                  <a:srgbClr val="7030A0"/>
                </a:solidFill>
              </a:rPr>
              <a:t> «Таинственный остров». Очень любит читать книги о животных и детективы.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3008932" cy="4437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101">
            <a:off x="1296122" y="2102658"/>
            <a:ext cx="3243988" cy="42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257</TotalTime>
  <Words>163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Читающая семья!</vt:lpstr>
      <vt:lpstr>Человек, любящий и умеющий читать, - счастливый человек. Он окружен множеством умных, добрых и верных друзей. Друзья эти – книги. Книги встречают нас в раннем детстве и сопровождают нас всю жизнь.                                                            К.Г.Паустовский</vt:lpstr>
      <vt:lpstr>Огромный мир, заманчивый и разнообразный, врывается к нам со страниц любимых книг…</vt:lpstr>
      <vt:lpstr>Книги - лучшие друзья. К ним можно обращаться во все трудные минуты жизни. Они никогда не изменят </vt:lpstr>
      <vt:lpstr>Книги – корабли мысли, странствующие по волнам времени и бережно несущие свой драгоценный груз от поколения к поколению.                                                                            Ф.Бэкон</vt:lpstr>
      <vt:lpstr>Одно из любимых занятий нашей семьи в свободное время – это чтение книг. Лично мне больше всего нравятся книги прекрасного писателя Александра Сергеевича Пушкина. Также я увлекаюсь фантастикой. Недавно меня заинтересовали книги по истории. Особенно о Второй Мировой войне. В детстве я любила сказки и книги о животных. </vt:lpstr>
      <vt:lpstr>Мама – Бехер Елена Викторовна   У мамы самый любимый писатель – Михаил Булгаков. Особенно она любит перечитывать «Мастера и Маргариту». Еще ей нравятся стихи Анны Ахматовой и Булата Окуджавы.</vt:lpstr>
      <vt:lpstr>Папа – Бехер Владимир Александрович     Моего папу очень заинтересовала книга  В.И.Рыженко «Все о строительстве». Также мой папа очень любит детективы и стихи Владимира Высоцкого.</vt:lpstr>
      <vt:lpstr>Сестра – Бехер Полина Владимировна           У Полины любимая книга Ж.Верн «Таинственный остров». Очень любит читать книги о животных и детективы.</vt:lpstr>
      <vt:lpstr>Вот такая наша читающая семья!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Читающая семья!</dc:title>
  <dc:creator>55</dc:creator>
  <cp:lastModifiedBy>55</cp:lastModifiedBy>
  <cp:revision>12</cp:revision>
  <dcterms:created xsi:type="dcterms:W3CDTF">2013-11-25T08:41:02Z</dcterms:created>
  <dcterms:modified xsi:type="dcterms:W3CDTF">2015-01-20T14:26:15Z</dcterms:modified>
</cp:coreProperties>
</file>