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0" autoAdjust="0"/>
    <p:restoredTop sz="86384" autoAdjust="0"/>
  </p:normalViewPr>
  <p:slideViewPr>
    <p:cSldViewPr>
      <p:cViewPr>
        <p:scale>
          <a:sx n="69" d="100"/>
          <a:sy n="69" d="100"/>
        </p:scale>
        <p:origin x="1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2.jpe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19864" cy="24482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Презентация к родительскому собранию в подготовительной группе на тему «Ваш ребенок—будущий школьник»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552728" cy="201622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Автор материала:</a:t>
            </a:r>
          </a:p>
          <a:p>
            <a:pPr algn="r"/>
            <a:r>
              <a:rPr lang="ru-RU" sz="2000" dirty="0" err="1" smtClean="0"/>
              <a:t>Вилачева</a:t>
            </a:r>
            <a:r>
              <a:rPr lang="ru-RU" sz="2000" dirty="0" smtClean="0"/>
              <a:t> </a:t>
            </a:r>
            <a:r>
              <a:rPr lang="ru-RU" sz="2000" dirty="0"/>
              <a:t>М</a:t>
            </a:r>
            <a:r>
              <a:rPr lang="ru-RU" sz="2000" dirty="0" smtClean="0"/>
              <a:t>арина Ивановна</a:t>
            </a:r>
          </a:p>
          <a:p>
            <a:pPr algn="r"/>
            <a:r>
              <a:rPr lang="ru-RU" sz="2000" dirty="0" smtClean="0"/>
              <a:t>Воспитатель первой категории, МБОУ «ССШ» д/с №27 «Теремок», </a:t>
            </a:r>
            <a:r>
              <a:rPr lang="ru-RU" sz="2000" dirty="0" err="1" smtClean="0"/>
              <a:t>п.Сельменьги</a:t>
            </a:r>
            <a:r>
              <a:rPr lang="ru-RU" sz="2000" dirty="0" smtClean="0"/>
              <a:t>, </a:t>
            </a:r>
            <a:r>
              <a:rPr lang="ru-RU" sz="2000" dirty="0"/>
              <a:t>А</a:t>
            </a:r>
            <a:r>
              <a:rPr lang="ru-RU" sz="2000" dirty="0" smtClean="0"/>
              <a:t>рхангельской области</a:t>
            </a:r>
          </a:p>
          <a:p>
            <a:pPr algn="r"/>
            <a:r>
              <a:rPr lang="ru-RU" sz="2000" dirty="0"/>
              <a:t>п</a:t>
            </a:r>
            <a:r>
              <a:rPr lang="ru-RU" sz="2000" dirty="0" smtClean="0"/>
              <a:t>. </a:t>
            </a:r>
            <a:r>
              <a:rPr lang="ru-RU" sz="2000" dirty="0" err="1" smtClean="0"/>
              <a:t>Сельменьга</a:t>
            </a:r>
            <a:r>
              <a:rPr lang="ru-RU" sz="2000" dirty="0" smtClean="0"/>
              <a:t>, 2017 год.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96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203032" cy="15841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амостоятельность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J:\DCIM\100KC533\100_72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3785" b="11481"/>
          <a:stretch/>
        </p:blipFill>
        <p:spPr bwMode="auto">
          <a:xfrm>
            <a:off x="2267744" y="4005064"/>
            <a:ext cx="3168352" cy="255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CIM\100KC533\100_7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8" r="14679"/>
          <a:stretch/>
        </p:blipFill>
        <p:spPr bwMode="auto">
          <a:xfrm>
            <a:off x="5724128" y="1762473"/>
            <a:ext cx="290797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:\DCIM\100KC533\100_73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10793"/>
          <a:stretch/>
        </p:blipFill>
        <p:spPr bwMode="auto">
          <a:xfrm>
            <a:off x="827584" y="1762473"/>
            <a:ext cx="2142873" cy="205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i="1" dirty="0" smtClean="0"/>
              <a:t>…самое главное, чтобы ребенок чувствовал поддержку родителей и понимание…</a:t>
            </a:r>
            <a:endParaRPr lang="ru-RU" sz="2400" i="1" dirty="0"/>
          </a:p>
        </p:txBody>
      </p:sp>
      <p:pic>
        <p:nvPicPr>
          <p:cNvPr id="7170" name="Picture 2" descr="J:\DCIM\100KC533\100_72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043140" cy="378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…</a:t>
            </a:r>
            <a:r>
              <a:rPr lang="ru-RU" sz="2800" i="1" dirty="0" smtClean="0"/>
              <a:t>спасибо за внимание…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92D050">
                <a:lumMod val="9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печать сентябрь\0_86ab2_bb4b822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0735"/>
            <a:ext cx="7499830" cy="43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20472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«Ваш ребёнок – будущий школьник»</a:t>
            </a:r>
          </a:p>
        </p:txBody>
      </p:sp>
    </p:spTree>
    <p:extLst>
      <p:ext uri="{BB962C8B-B14F-4D97-AF65-F5344CB8AC3E}">
        <p14:creationId xmlns:p14="http://schemas.microsoft.com/office/powerpoint/2010/main" val="34616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5904656" cy="106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кольная готовность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60" y="1571612"/>
            <a:ext cx="5904656" cy="10835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/>
              <a:t>Физиологическая готовность</a:t>
            </a:r>
          </a:p>
          <a:p>
            <a:pPr lvl="0"/>
            <a:r>
              <a:rPr lang="ru-RU" sz="2400" dirty="0" smtClean="0"/>
              <a:t>Психологическая </a:t>
            </a:r>
            <a:r>
              <a:rPr lang="ru-RU" sz="2400" dirty="0"/>
              <a:t>готовность</a:t>
            </a:r>
          </a:p>
          <a:p>
            <a:pPr lvl="0"/>
            <a:r>
              <a:rPr lang="ru-RU" sz="2400" dirty="0" smtClean="0"/>
              <a:t>Социальная </a:t>
            </a:r>
            <a:r>
              <a:rPr lang="ru-RU" sz="2400" dirty="0"/>
              <a:t>(</a:t>
            </a:r>
            <a:r>
              <a:rPr lang="ru-RU" sz="2400" dirty="0" smtClean="0"/>
              <a:t>личностная) </a:t>
            </a:r>
            <a:r>
              <a:rPr lang="ru-RU" sz="2400" dirty="0"/>
              <a:t>готовность</a:t>
            </a:r>
          </a:p>
          <a:p>
            <a:endParaRPr lang="ru-RU" dirty="0"/>
          </a:p>
        </p:txBody>
      </p:sp>
      <p:pic>
        <p:nvPicPr>
          <p:cNvPr id="1026" name="Picture 2" descr="F:\DCIM\100KC533\100_7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054" t="22499" r="8108"/>
          <a:stretch>
            <a:fillRect/>
          </a:stretch>
        </p:blipFill>
        <p:spPr bwMode="auto">
          <a:xfrm>
            <a:off x="2339752" y="2996952"/>
            <a:ext cx="4860997" cy="321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6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869560" cy="1066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сихологическая готовность включает в себя: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22912" cy="1872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интеллектуальную </a:t>
            </a:r>
            <a:r>
              <a:rPr lang="ru-RU" dirty="0"/>
              <a:t>готовность;</a:t>
            </a:r>
          </a:p>
          <a:p>
            <a:r>
              <a:rPr lang="ru-RU" dirty="0"/>
              <a:t> мотивационную готовность;</a:t>
            </a:r>
          </a:p>
          <a:p>
            <a:r>
              <a:rPr lang="ru-RU" dirty="0"/>
              <a:t> эмоционально-волевую готовность;</a:t>
            </a:r>
          </a:p>
          <a:p>
            <a:r>
              <a:rPr lang="ru-RU" dirty="0"/>
              <a:t> коммуникативную готовность.</a:t>
            </a:r>
          </a:p>
          <a:p>
            <a:endParaRPr lang="ru-RU" dirty="0"/>
          </a:p>
        </p:txBody>
      </p:sp>
      <p:pic>
        <p:nvPicPr>
          <p:cNvPr id="1027" name="Picture 3" descr="J:\DCIM\100KC533\100_72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1"/>
          <a:stretch/>
        </p:blipFill>
        <p:spPr bwMode="auto">
          <a:xfrm>
            <a:off x="179511" y="3789040"/>
            <a:ext cx="4607299" cy="273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122912" cy="25020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готовность </a:t>
            </a:r>
          </a:p>
        </p:txBody>
      </p:sp>
      <p:pic>
        <p:nvPicPr>
          <p:cNvPr id="1026" name="Picture 2" descr="J:\DCIM\100KC533\100_73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481" r="6403"/>
          <a:stretch/>
        </p:blipFill>
        <p:spPr bwMode="auto">
          <a:xfrm>
            <a:off x="827584" y="3834163"/>
            <a:ext cx="3221172" cy="254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CIM\100KC533\100_7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888432" cy="291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DCIM\100KC533\100_73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8" r="20752"/>
          <a:stretch/>
        </p:blipFill>
        <p:spPr bwMode="auto">
          <a:xfrm>
            <a:off x="693518" y="1165768"/>
            <a:ext cx="2129908" cy="219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922"/>
            <a:ext cx="5626968" cy="20882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Мотивационная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F:\DCIM\100KC533\100_7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333870" cy="325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J:\DCIM\100KC533\100_73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8" t="16657" r="15413" b="9254"/>
          <a:stretch/>
        </p:blipFill>
        <p:spPr bwMode="auto">
          <a:xfrm>
            <a:off x="6300192" y="1484784"/>
            <a:ext cx="2448272" cy="210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:\DCIM\100KC533\100_74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1" t="7681" r="10703" b="4024"/>
          <a:stretch/>
        </p:blipFill>
        <p:spPr bwMode="auto">
          <a:xfrm>
            <a:off x="5292080" y="3973997"/>
            <a:ext cx="2848510" cy="231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543" y="548680"/>
            <a:ext cx="5613426" cy="106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Волевая готовность </a:t>
            </a:r>
          </a:p>
        </p:txBody>
      </p:sp>
      <p:pic>
        <p:nvPicPr>
          <p:cNvPr id="5122" name="Picture 2" descr="J:\DCIM\100KC533\100_7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599531" cy="269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:\DCIM\100KC533\100_74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35" b="5969"/>
          <a:stretch/>
        </p:blipFill>
        <p:spPr bwMode="auto">
          <a:xfrm>
            <a:off x="4572000" y="2348880"/>
            <a:ext cx="4076969" cy="258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CIM\100KC533\100_73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215"/>
          <a:stretch/>
        </p:blipFill>
        <p:spPr bwMode="auto">
          <a:xfrm>
            <a:off x="1403648" y="1649179"/>
            <a:ext cx="2022295" cy="185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628" y="620688"/>
            <a:ext cx="5338936" cy="136815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Коммуникативная готовность.</a:t>
            </a:r>
          </a:p>
        </p:txBody>
      </p:sp>
      <p:pic>
        <p:nvPicPr>
          <p:cNvPr id="4" name="Picture 2" descr="J:\DCIM\100KC533\100_73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0"/>
          <a:stretch/>
        </p:blipFill>
        <p:spPr bwMode="auto">
          <a:xfrm>
            <a:off x="5940152" y="1772816"/>
            <a:ext cx="2358498" cy="190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:\DCIM\100KC533\100_7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95061"/>
            <a:ext cx="3816424" cy="286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CIM\100KC533\100_7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7404"/>
            <a:ext cx="2974769" cy="223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476672"/>
            <a:ext cx="6203032" cy="15841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Физиологическая готовность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J:\DCIM\100KC533\100_73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97" t="15377" r="4321"/>
          <a:stretch/>
        </p:blipFill>
        <p:spPr bwMode="auto">
          <a:xfrm>
            <a:off x="971600" y="836712"/>
            <a:ext cx="208650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DCIM\100KC533\100_73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6336" r="4813" b="9162"/>
          <a:stretch/>
        </p:blipFill>
        <p:spPr bwMode="auto">
          <a:xfrm>
            <a:off x="3998951" y="2132856"/>
            <a:ext cx="4740686" cy="419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J:\DCIM\100KC533\100_73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973" r="13866" b="-3583"/>
          <a:stretch/>
        </p:blipFill>
        <p:spPr bwMode="auto">
          <a:xfrm>
            <a:off x="323528" y="4005064"/>
            <a:ext cx="3075512" cy="261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353</TotalTime>
  <Words>112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Презентация к родительскому собранию в подготовительной группе на тему «Ваш ребенок—будущий школьник»</vt:lpstr>
      <vt:lpstr>«Ваш ребёнок – будущий школьник»</vt:lpstr>
      <vt:lpstr>Школьная готовность</vt:lpstr>
      <vt:lpstr>Психологическая готовность включает в себя:</vt:lpstr>
      <vt:lpstr>Интеллектуальная готовность </vt:lpstr>
      <vt:lpstr>Мотивационная готовность</vt:lpstr>
      <vt:lpstr>Волевая готовность </vt:lpstr>
      <vt:lpstr>Коммуникативная готовность.</vt:lpstr>
      <vt:lpstr>Физиологическая готовность </vt:lpstr>
      <vt:lpstr> Самостоятельность </vt:lpstr>
      <vt:lpstr>…самое главное, чтобы ребенок чувствовал поддержку родителей и понимание…</vt:lpstr>
      <vt:lpstr>…спасибо за внимание…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«Ваш ребёнок – будущий школьник»</dc:title>
  <dc:creator>Марина</dc:creator>
  <cp:lastModifiedBy>Марина</cp:lastModifiedBy>
  <cp:revision>26</cp:revision>
  <dcterms:created xsi:type="dcterms:W3CDTF">2015-09-21T18:55:53Z</dcterms:created>
  <dcterms:modified xsi:type="dcterms:W3CDTF">2017-05-23T14:45:23Z</dcterms:modified>
</cp:coreProperties>
</file>