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14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82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320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782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62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622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888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590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36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83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1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773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94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11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86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71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62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F1A7573-18CE-4052-A05B-A5B72C90F048}" type="datetimeFigureOut">
              <a:rPr lang="ru-RU" smtClean="0"/>
              <a:t>18.04.2015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29C05EF-E8FC-4031-A727-FD25355E1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46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3580327"/>
            <a:ext cx="3880684" cy="1197054"/>
          </a:xfrm>
        </p:spPr>
        <p:txBody>
          <a:bodyPr/>
          <a:lstStyle/>
          <a:p>
            <a:r>
              <a:rPr lang="ru-RU" dirty="0" smtClean="0"/>
              <a:t>Сова.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6134487" cy="861420"/>
          </a:xfrm>
        </p:spPr>
        <p:txBody>
          <a:bodyPr/>
          <a:lstStyle/>
          <a:p>
            <a:r>
              <a:rPr lang="ru-RU" dirty="0" smtClean="0"/>
              <a:t>Презентацию подготовила ученица 7 класса Толстикова Настя.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814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История возникновения соленого теста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305318"/>
            <a:ext cx="9006477" cy="394093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/>
              <a:t>В Древнем Египте несколько тысяч лет назад были известны десятки различных сортов хлеба. А древние инки приносили в жертву богам фигурки людей и животных из </a:t>
            </a:r>
            <a:r>
              <a:rPr lang="ru-RU" sz="2400" dirty="0" smtClean="0"/>
              <a:t>теста.</a:t>
            </a:r>
          </a:p>
          <a:p>
            <a:r>
              <a:rPr lang="ru-RU" sz="2400" dirty="0"/>
              <a:t>В современном мире высоко ценятся изделия, выполненные своими руками. Изделия из соленого теста популярны и используются различными слоями населения. В нашей стране даже малыши в детских садах занимаются с соленым тестом.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0873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совы, мне понадобилось: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253803"/>
            <a:ext cx="5954184" cy="423714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200" i="1" dirty="0"/>
              <a:t>- соленое тесто;</a:t>
            </a:r>
            <a:endParaRPr lang="ru-RU" sz="2200" dirty="0"/>
          </a:p>
          <a:p>
            <a:r>
              <a:rPr lang="ru-RU" sz="2200" i="1" dirty="0"/>
              <a:t>- стеки;</a:t>
            </a:r>
            <a:endParaRPr lang="ru-RU" sz="2200" dirty="0"/>
          </a:p>
          <a:p>
            <a:r>
              <a:rPr lang="ru-RU" sz="2200" i="1" dirty="0"/>
              <a:t>- нож;</a:t>
            </a:r>
            <a:endParaRPr lang="ru-RU" sz="2200" dirty="0"/>
          </a:p>
          <a:p>
            <a:r>
              <a:rPr lang="ru-RU" sz="2200" i="1" dirty="0"/>
              <a:t>- маникюрные ножницы;</a:t>
            </a:r>
            <a:endParaRPr lang="ru-RU" sz="2200" dirty="0"/>
          </a:p>
          <a:p>
            <a:r>
              <a:rPr lang="ru-RU" sz="2200" i="1" dirty="0"/>
              <a:t>- бесцветный лак (быстросохнущий);</a:t>
            </a:r>
            <a:endParaRPr lang="ru-RU" sz="2200" dirty="0"/>
          </a:p>
          <a:p>
            <a:r>
              <a:rPr lang="ru-RU" sz="2200" i="1" dirty="0"/>
              <a:t>- краски и кисти;</a:t>
            </a:r>
            <a:endParaRPr lang="ru-RU" sz="2200" dirty="0"/>
          </a:p>
          <a:p>
            <a:r>
              <a:rPr lang="ru-RU" sz="2200" i="1" dirty="0"/>
              <a:t>- спил дерева;</a:t>
            </a:r>
            <a:endParaRPr lang="ru-RU" sz="2200" dirty="0"/>
          </a:p>
          <a:p>
            <a:r>
              <a:rPr lang="ru-RU" sz="2200" i="1" dirty="0"/>
              <a:t>- клей «Момент»;</a:t>
            </a:r>
            <a:endParaRPr lang="ru-RU" sz="2200" dirty="0"/>
          </a:p>
          <a:p>
            <a:r>
              <a:rPr lang="ru-RU" sz="2200" i="1" dirty="0"/>
              <a:t>- кусочек кожи и тесьма;</a:t>
            </a:r>
            <a:endParaRPr lang="ru-RU" sz="2200" dirty="0"/>
          </a:p>
          <a:p>
            <a:r>
              <a:rPr lang="ru-RU" sz="2200" i="1" dirty="0"/>
              <a:t>- веточки и шишки;</a:t>
            </a:r>
            <a:endParaRPr lang="ru-RU" sz="2200" dirty="0"/>
          </a:p>
          <a:p>
            <a:r>
              <a:rPr lang="ru-RU" sz="2200" i="1" dirty="0"/>
              <a:t>- полимерный универсальный клей;</a:t>
            </a:r>
            <a:endParaRPr lang="ru-RU" sz="22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005" y="2395470"/>
            <a:ext cx="4109179" cy="40954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7469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405" y="2268649"/>
            <a:ext cx="4589023" cy="441548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900" dirty="0"/>
              <a:t>Из соленого теста катайте шар и сожмите его между ладонями. Овальной лепешке нужно придать выпуклую форму. Пальцами или стеком, вам нужно сделать два  углубления, для будущих глаз совы. Затем смочите эти углубления водой и прикрепите туда глаза. Сначала не большие лепешки из теста, а затем не большие шарики, это будут зрачки. Стеком придайте глазам нужную форму. Так же из теста сделайте клюв.</a:t>
            </a:r>
            <a:endParaRPr lang="ru-RU" sz="1900" dirty="0"/>
          </a:p>
        </p:txBody>
      </p:sp>
      <p:pic>
        <p:nvPicPr>
          <p:cNvPr id="1026" name="Picture 2" descr="http://www.rukodelkinu.ru/wp-content/uploads/2013/01/1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387" y="3625404"/>
            <a:ext cx="4310128" cy="32325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www.rukodelkinu.ru/wp-content/uploads/2013/01/35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771" y="1152907"/>
            <a:ext cx="4035231" cy="30264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36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914" y="2292439"/>
            <a:ext cx="4868214" cy="441745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/>
              <a:t>Для </a:t>
            </a:r>
            <a:r>
              <a:rPr lang="ru-RU" sz="2000" dirty="0" smtClean="0"/>
              <a:t>дальнейшего.</a:t>
            </a:r>
          </a:p>
          <a:p>
            <a:r>
              <a:rPr lang="ru-RU" sz="2000" dirty="0"/>
              <a:t>Затем, из маленьких кусочков соленого теста, вам нужно сделать лапки, а затем приклеить их к туловищу. Не стоит забывать смачивать водой те места, куда вы будете крепить детали совы.</a:t>
            </a:r>
            <a:endParaRPr lang="ru-RU" sz="2000" dirty="0"/>
          </a:p>
        </p:txBody>
      </p:sp>
      <p:pic>
        <p:nvPicPr>
          <p:cNvPr id="2050" name="Picture 2" descr="http://www.rukodelkinu.ru/wp-content/uploads/2013/01/7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839" y="2292439"/>
            <a:ext cx="3232595" cy="43101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39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3038" y="2603499"/>
            <a:ext cx="3477294" cy="352684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За тем сделайте клюв и прицепите его к телу.</a:t>
            </a:r>
            <a:endParaRPr lang="ru-RU" sz="2000" dirty="0"/>
          </a:p>
        </p:txBody>
      </p:sp>
      <p:pic>
        <p:nvPicPr>
          <p:cNvPr id="3074" name="Picture 2" descr="http://www.rukodelkinu.ru/wp-content/uploads/2013/01/2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5613" y="2603499"/>
            <a:ext cx="4702460" cy="35268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920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0952" y="2356834"/>
            <a:ext cx="3489661" cy="413411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С помощью маникюрных ножниц , делаем «перья» для совы.</a:t>
            </a:r>
            <a:endParaRPr lang="ru-RU" sz="2800" dirty="0"/>
          </a:p>
        </p:txBody>
      </p:sp>
      <p:pic>
        <p:nvPicPr>
          <p:cNvPr id="5122" name="Picture 2" descr="http://www.rukodelkinu.ru/wp-content/uploads/2013/01/4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71" y="769468"/>
            <a:ext cx="3009423" cy="22570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rukodelkinu.ru/wp-content/uploads/2013/01/5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067" y="2475337"/>
            <a:ext cx="3087472" cy="23156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www.rukodelkinu.ru/wp-content/uploads/2013/01/62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40180"/>
            <a:ext cx="3357094" cy="25178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938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44744" y="2331076"/>
            <a:ext cx="3528811" cy="404396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/>
              <a:t>Теперь сову нужно покрасить краской. После того, как краска полностью высохнет, нужно покрыть изделие бесцветным лаком который быстро сохнет.</a:t>
            </a:r>
            <a:endParaRPr lang="ru-RU" sz="2400" dirty="0"/>
          </a:p>
        </p:txBody>
      </p:sp>
      <p:pic>
        <p:nvPicPr>
          <p:cNvPr id="6146" name="Picture 2" descr="http://www.rukodelkinu.ru/wp-content/uploads/2013/01/8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130" y="2157201"/>
            <a:ext cx="3592176" cy="43917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844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045114" cy="597554"/>
          </a:xfrm>
        </p:spPr>
        <p:txBody>
          <a:bodyPr/>
          <a:lstStyle/>
          <a:p>
            <a:r>
              <a:rPr lang="ru-RU" dirty="0"/>
              <a:t>Приступаем к завершающему этапу </a:t>
            </a:r>
            <a:r>
              <a:rPr lang="ru-RU" dirty="0" smtClean="0"/>
              <a:t>для создания всей композиции.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5052663" cy="36556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/>
              <a:t>Затем вам нужно приклеить к вашей сове, а точнее к ее лапкам веточки, а на саму веточку мелкие шишки. Теперь всю эту композицию приклейте к дереву. Для приклеивания, используйте полимерный универсальный клей. Ваша поделка готова.</a:t>
            </a:r>
            <a:endParaRPr lang="ru-RU" sz="2400" dirty="0"/>
          </a:p>
        </p:txBody>
      </p:sp>
      <p:pic>
        <p:nvPicPr>
          <p:cNvPr id="7170" name="Picture 2" descr="http://www.rukodelkinu.ru/wp-content/uploads/2013/01/1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526" y="2590621"/>
            <a:ext cx="4442183" cy="33316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034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</TotalTime>
  <Words>293</Words>
  <Application>Microsoft Office PowerPoint</Application>
  <PresentationFormat>Широкоэкранный</PresentationFormat>
  <Paragraphs>25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Ион (конференц-зал)</vt:lpstr>
      <vt:lpstr>Сова.</vt:lpstr>
      <vt:lpstr>История возникновения соленого теста </vt:lpstr>
      <vt:lpstr>Для совы, мне понадобилось: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Приступаем к завершающему этапу для создания всей композиции.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Сова.</dc:title>
  <dc:creator>Ekaterina Tolstikova</dc:creator>
  <cp:lastModifiedBy>Ekaterina Tolstikova</cp:lastModifiedBy>
  <cp:revision>4</cp:revision>
  <dcterms:created xsi:type="dcterms:W3CDTF">2015-04-18T11:47:33Z</dcterms:created>
  <dcterms:modified xsi:type="dcterms:W3CDTF">2015-04-18T12:24:48Z</dcterms:modified>
</cp:coreProperties>
</file>