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1609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 varScale="1">
        <p:scale>
          <a:sx n="68" d="100"/>
          <a:sy n="68" d="100"/>
        </p:scale>
        <p:origin x="-10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5886-1541-4C64-BA2E-5A2033E7F0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DD870-846D-4194-BCF0-9927A52D29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1D8E6-E288-45D9-8FA6-70C0DB97155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3C9B8-280C-4955-B557-FB1A06795F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09F49-E8AA-4411-A42C-3EFE558177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6131B-1106-446B-A63C-8844E34EDB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066EF-012D-46BF-AC6C-7BB9187C43C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59550-9E71-4758-90D4-CE97042349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5930-BD1A-4C9C-A378-A01B4D8CE1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A0EFF-F41C-4CF6-B326-AD6A6BD2A0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FCDA-833B-43D8-8EB2-F4B3A737A6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F60601-5D21-4CE2-BCF8-7953C422074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img_url=www.megabook.ru%2FMObjects2%2Fdata%2Fpict1998%2Fp3361.jpg&amp;iorient=&amp;icolor=&amp;p=1&amp;site=&amp;text=%D0%B8%D0%B3%D1%80%D1%83%D1%88%D0%BA%D0%B8%20%D0%B8%D0%B7%20%D1%81%D0%B5%D0%BB%D0%B0%20%D0%9F%D0%BE%D0%BB%D1%85%D0%BE%D0%B2-%D0%9C%D0%B0%D0%B9%D0%B4%D0%B0%D0%BD&amp;wp=&amp;pos=30&amp;isize=&amp;type=&amp;recent=&amp;rpt=simage&amp;itype=&amp;nojs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www.brevia.ru%2Fwp-content%2Fuploads%2F2011%2F03%2F17.gif&amp;iorient=&amp;icolor=&amp;site=&amp;text=%D1%82%D0%B0%D1%80%D0%B0%D1%80%D1%83%D1%88%D0%BA%D0%B8%20%D0%B8%D0%B7%20%D1%81%D0%B5%D0%BB%D0%B0%20%D0%9F%D0%BE%D0%BB%D1%85%D0%BE%D0%B2-%D0%9C%D0%B0%D0%B9%D0%B4%D0%B0%D0%BD&amp;wp=&amp;pos=3&amp;isize=&amp;type=&amp;recent=&amp;rpt=simage&amp;itype=&amp;nojs=1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images.yandex.ru/yandsearch?img_url=img-fotki.yandex.ru%2Fget%2F4611%2F126030467.b8%2F0_5f551_b29e262a_-1-XL.jpg&amp;iorient=&amp;icolor=&amp;p=3&amp;site=&amp;text=%D0%B8%D0%B3%D1%80%D1%83%D1%88%D0%BA%D0%B8%20%20%D0%9F%D0%BE%D0%BB%D1%85%D0%BE%D0%B2-%D0%9C%D0%B0%D0%B9%D0%B4%D0%B0%D0%BD&amp;wp=&amp;pos=112&amp;isize=&amp;type=&amp;recent=&amp;rpt=simage&amp;itype=&amp;nojs=1" TargetMode="External"/><Relationship Id="rId2" Type="http://schemas.openxmlformats.org/officeDocument/2006/relationships/hyperlink" Target="http://images.yandex.ru/yandsearch?img_url=kular.ucoz.ru%2F_fr%2F1%2F4690391.jpg&amp;iorient=&amp;icolor=&amp;site=&amp;text=%D0%B8%D0%B3%D1%80%D1%83%D1%88%D0%BA%D0%B8%20%D0%B8%D0%B7%20%D1%81%D0%B5%D0%BB%D0%B0%20%D0%9F%D0%BE%D0%BB%D1%85%D0%BE%D0%B2-%D0%9C%D0%B0%D0%B9%D0%B4%D0%B0%D0%BD&amp;wp=&amp;pos=0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www.artvek.ru%2Fimg1%2F51.jpg&amp;iorient=&amp;icolor=&amp;site=&amp;text=%D0%B8%D0%B3%D1%80%D1%83%D1%88%D0%BA%D0%B8%20%D0%B8%D0%B7%20%D1%81%D0%B5%D0%BB%D0%B0%20%D0%9F%D0%BE%D0%BB%D1%85%D0%BE%D0%B2-%D0%9C%D0%B0%D0%B9%D0%B4%D0%B0%D0%BD&amp;wp=&amp;pos=24&amp;isize=&amp;type=&amp;recent=&amp;rpt=simage&amp;itype=&amp;nojs=1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openxmlformats.org/officeDocument/2006/relationships/hyperlink" Target="http://images.yandex.ru/yandsearch?img_url=pics.livejournal.com%2Fdmfff%2Fpic%2F0002rwea%2Fs640x480&amp;iorient=&amp;icolor=&amp;p=3&amp;site=&amp;text=%D0%B8%D0%B3%D1%80%D1%83%D1%88%D0%BA%D0%B8%20%D0%B8%D0%B7%20%D1%81%D0%B5%D0%BB%D0%B0%20%D0%9F%D0%BE%D0%BB%D1%85%D0%BE%D0%B2-%D0%9C%D0%B0%D0%B9%D0%B4%D0%B0%D0%BD&amp;wp=&amp;pos=105&amp;isize=&amp;type=&amp;recent=&amp;rpt=simage&amp;itype=&amp;nojs=1" TargetMode="External"/><Relationship Id="rId4" Type="http://schemas.openxmlformats.org/officeDocument/2006/relationships/hyperlink" Target="http://images.yandex.ru/yandsearch?img_url=etnografiavko.narod.ru%2Fimg%2F5880.jpg&amp;iorient=&amp;icolor=&amp;site=&amp;text=%D0%B8%D0%B3%D1%80%D1%83%D1%88%D0%BA%D0%B8%20%D0%B8%D0%B7%20%D1%81%D0%B5%D0%BB%D0%B0%20%D0%9F%D0%BE%D0%BB%D1%85%D0%BE%D0%B2-%D0%9C%D0%B0%D0%B9%D0%B4%D0%B0%D0%BD&amp;wp=&amp;pos=21&amp;isize=&amp;type=&amp;recent=&amp;rpt=simage&amp;itype=&amp;nojs=1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images.yandex.ru/yandsearch?img_url=rudocs.exdat.com%2Fpars_docs%2Ftw_refs%2F404%2F403616%2F403616_html_738422d8.jpg&amp;iorient=&amp;icolor=&amp;site=&amp;text=%D0%BC%D0%B0%D1%82%D1%80%D0%B5%D1%88%D0%BA%D0%B8%20%D0%9F%D0%BE%D0%BB%D1%85%D0%BE%D0%B2-%D0%9C%D0%B0%D0%B9%D0%B4%D0%B0%D0%BD&amp;wp=&amp;pos=28&amp;isize=&amp;type=&amp;recent=&amp;rpt=simage&amp;itype=&amp;nojs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www.citywalls.ru%2Fforum%2Fimage15-15482.jpg%3Fmt%3D1290106278&amp;iorient=&amp;icolor=&amp;p=1&amp;site=&amp;text=%D0%B8%D0%B3%D1%80%D1%83%D1%88%D0%BA%D0%B8%20%D0%B8%D0%B7%20%D1%81%D0%B5%D0%BB%D0%B0%20%D0%9F%D0%BE%D0%BB%D1%85%D0%BE%D0%B2-%D0%9C%D0%B0%D0%B9%D0%B4%D0%B0%D0%BD&amp;wp=&amp;pos=57&amp;isize=&amp;type=&amp;recent=&amp;rpt=simage&amp;itype=&amp;nojs=1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yandex.ru/yandsearch?img_url=viki.rdf.ru%2Fmedia%2Fupload%2Fpreview%2Fpol.jpg&amp;iorient=&amp;icolor=&amp;site=&amp;text=%D0%B8%D0%B3%D1%80%D1%83%D1%88%D0%BA%D0%B8%20%D0%B8%D0%B7%20%D1%81%D0%B5%D0%BB%D0%B0%20%D0%9F%D0%BE%D0%BB%D1%85%D0%BE%D0%B2-%D0%9C%D0%B0%D0%B9%D0%B4%D0%B0%D0%BD&amp;wp=&amp;pos=26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www.rustoys.ru%2Frazvitie%2Fmaidan.jpg&amp;iorient=&amp;icolor=&amp;p=1&amp;site=&amp;text=%D0%B8%D0%B3%D1%80%D1%83%D1%88%D0%BA%D0%B8%20%D0%B8%D0%B7%20%D1%81%D0%B5%D0%BB%D0%B0%20%D0%9F%D0%BE%D0%BB%D1%85%D0%BE%D0%B2-%D0%9C%D0%B0%D0%B9%D0%B4%D0%B0%D0%BD&amp;wp=&amp;pos=59&amp;isize=&amp;type=&amp;recent=&amp;rpt=simage&amp;itype=&amp;nojs=1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images.yandex.ru/yandsearch?img_url=www.ljplus.ru%2Fimg4%2Fd%2Fo%2Fdobro_narodnoe%2Fei_24_w.jpg&amp;iorient=&amp;icolor=&amp;p=2&amp;site=&amp;text=%D0%B8%D0%B3%D1%80%D1%83%D1%88%D0%BA%D0%B8%20%D0%B8%D0%B7%20%D1%81%D0%B5%D0%BB%D0%B0%20%D0%9F%D0%BE%D0%BB%D1%85%D0%BE%D0%B2-%D0%9C%D0%B0%D0%B9%D0%B4%D0%B0%D0%BD&amp;wp=&amp;pos=70&amp;isize=&amp;type=&amp;recent=&amp;rpt=simage&amp;itype=&amp;nojs=1" TargetMode="External"/><Relationship Id="rId4" Type="http://schemas.openxmlformats.org/officeDocument/2006/relationships/hyperlink" Target="http://images.yandex.ru/yandsearch?img_url=www.ljplus.ru%2Fimg4%2Fd%2Fo%2Fdobro_narodnoe%2Fei_06a_w.jpg&amp;iorient=&amp;icolor=&amp;p=1&amp;site=&amp;text=%D0%B8%D0%B3%D1%80%D1%83%D1%88%D0%BA%D0%B8%20%D0%B8%D0%B7%20%D1%81%D0%B5%D0%BB%D0%B0%20%D0%9F%D0%BE%D0%BB%D1%85%D0%BE%D0%B2-%D0%9C%D0%B0%D0%B9%D0%B4%D0%B0%D0%BD&amp;wp=&amp;pos=37&amp;isize=&amp;type=&amp;recent=&amp;rpt=simage&amp;itype=&amp;nojs=1" TargetMode="External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img_url=www.rustoys.ru%2Ftoys%2Fvoda.php%3Fim%3Dmaidan_matr.jpg&amp;iorient=&amp;icolor=&amp;site=&amp;text=%D0%B8%D0%B3%D1%80%D1%83%D1%88%D0%BA%D0%B8%20%D0%B8%D0%B7%20%D1%81%D0%B5%D0%BB%D0%B0%20%D0%9F%D0%BE%D0%BB%D1%85%D0%BE%D0%B2-%D0%9C%D0%B0%D0%B9%D0%B4%D0%B0%D0%BD&amp;wp=&amp;pos=6&amp;isize=&amp;type=&amp;recent=&amp;rpt=simage&amp;itype=&amp;noj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img_url=actionnews.ru%2Fsites%2Fdefault%2Ffiles%2Fimagecache%2F264x199%2Fimage-annons%2Fsob22_matreshki_01.jpg&amp;iorient=&amp;icolor=&amp;p=1&amp;site=&amp;text=%D0%B8%D0%B3%D1%80%D1%83%D1%88%D0%BA%D0%B8%20%D0%B8%D0%B7%20%D1%81%D0%B5%D0%BB%D0%B0%20%D0%9F%D0%BE%D0%BB%D1%85%D0%BE%D0%B2-%D0%9C%D0%B0%D0%B9%D0%B4%D0%B0%D0%BD&amp;wp=&amp;pos=50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www.umka.by%2Fmodules%2Fthumb%2Fthumb.php%3Fimg%3D%252F.%252Fimages%252Fitems%252F1759_image.jpg%26w%3D400%26h%3D400&amp;iorient=&amp;icolor=&amp;p=1&amp;site=&amp;text=%D0%BC%D0%B0%D1%82%D1%80%D0%B5%D1%88%D0%BA%D0%B8%20%D0%9F%D0%BE%D0%BB%D1%85%D0%BE%D0%B2-%D0%9C%D0%B0%D0%B9%D0%B4%D0%B0%D0%BD&amp;wp=&amp;pos=45&amp;isize=&amp;type=&amp;recent=&amp;rpt=simage&amp;itype=&amp;nojs=1" TargetMode="External"/><Relationship Id="rId13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12" Type="http://schemas.openxmlformats.org/officeDocument/2006/relationships/hyperlink" Target="http://images.yandex.ru/yandsearch?img_url=souvenir-s.net%2Fimage%2Fcache%2Fdata%2Fprods%2F1_2%2Fpolhov17_1-180x180.jpg&amp;iorient=&amp;icolor=&amp;p=2&amp;site=&amp;text=%D0%BC%D0%B0%D1%82%D1%80%D0%B5%D1%88%D0%BA%D0%B8%20%D0%9F%D0%BE%D0%BB%D1%85%D0%BE%D0%B2-%D0%9C%D0%B0%D0%B9%D0%B4%D0%B0%D0%BD&amp;wp=&amp;pos=77&amp;isize=&amp;type=&amp;recent=&amp;rpt=simage&amp;itype=&amp;nojs=1" TargetMode="External"/><Relationship Id="rId2" Type="http://schemas.openxmlformats.org/officeDocument/2006/relationships/hyperlink" Target="http://images.yandex.ru/yandsearch?img_url=vseznajka.tver.1vtc.ru%2Fproducts_pictures%2F024_f.jpg&amp;iorient=&amp;icolor=&amp;site=&amp;text=%20%D0%B8%D0%B3%D1%80%D1%83%D1%88%D0%BA%D0%B8%20%20%D0%9F%D0%BE%D0%BB%D1%85%D0%BE%D0%B2-%D0%9C%D0%B0%D0%B9%D0%B4%D0%B0%D0%BD&amp;wp=&amp;pos=27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www.mamy-shop.ru%2Fimage%2Fcache%2Fdata%2Ftoys%2F2122-600x600.gif&amp;iorient=&amp;icolor=&amp;site=&amp;text=%D0%BC%D0%B0%D1%82%D1%80%D0%B5%D1%88%D0%BA%D0%B8%20%D0%9F%D0%BE%D0%BB%D1%85%D0%BE%D0%B2-%D0%9C%D0%B0%D0%B9%D0%B4%D0%B0%D0%BD&amp;wp=&amp;pos=14&amp;isize=&amp;type=&amp;recent=&amp;rpt=simage&amp;itype=&amp;nojs=1" TargetMode="External"/><Relationship Id="rId11" Type="http://schemas.openxmlformats.org/officeDocument/2006/relationships/image" Target="../media/image24.jpeg"/><Relationship Id="rId5" Type="http://schemas.openxmlformats.org/officeDocument/2006/relationships/image" Target="../media/image21.jpeg"/><Relationship Id="rId15" Type="http://schemas.openxmlformats.org/officeDocument/2006/relationships/image" Target="../media/image26.jpeg"/><Relationship Id="rId10" Type="http://schemas.openxmlformats.org/officeDocument/2006/relationships/hyperlink" Target="http://images.yandex.ru/yandsearch?img_url=www.rustoys.ru%2Fimages%2Fk%2Fkolobok_new.jpg&amp;iorient=&amp;icolor=&amp;p=2&amp;site=&amp;text=%D0%BC%D0%B0%D1%82%D1%80%D0%B5%D1%88%D0%BA%D0%B8%20%D0%9F%D0%BE%D0%BB%D1%85%D0%BE%D0%B2-%D0%9C%D0%B0%D0%B9%D0%B4%D0%B0%D0%BD&amp;wp=&amp;pos=88&amp;isize=&amp;type=&amp;recent=&amp;rpt=simage&amp;itype=&amp;nojs=1" TargetMode="External"/><Relationship Id="rId4" Type="http://schemas.openxmlformats.org/officeDocument/2006/relationships/hyperlink" Target="http://images.yandex.ru/yandsearch?img_url=www.rustoys.ru%2Ftoys%2Fvoda.php%3Fim%3Dmatryashka_teremok.jpg&amp;iorient=&amp;icolor=&amp;site=&amp;text=%D0%BC%D0%B0%D1%82%D1%80%D0%B5%D1%88%D0%BA%D0%B8%20%D0%9F%D0%BE%D0%BB%D1%85-%D0%9C%D0%B0%D0%B9%D0%B4%D0%B0%D0%BD&amp;wp=&amp;pos=17&amp;isize=&amp;type=&amp;recent=&amp;rpt=simage&amp;itype=&amp;nojs=1" TargetMode="External"/><Relationship Id="rId9" Type="http://schemas.openxmlformats.org/officeDocument/2006/relationships/image" Target="../media/image23.jpeg"/><Relationship Id="rId14" Type="http://schemas.openxmlformats.org/officeDocument/2006/relationships/hyperlink" Target="http://images.yandex.ru/yandsearch?img_url=souvenir-s.net%2Fimage%2Fcache%2Fdata%2Fprods%2F1_2%2Fpolhov15_2-180x180.jpg&amp;iorient=&amp;icolor=&amp;p=2&amp;site=&amp;text=%D0%BC%D0%B0%D1%82%D1%80%D0%B5%D1%88%D0%BA%D0%B8%20%D0%9F%D0%BE%D0%BB%D1%85%D0%BE%D0%B2-%D0%9C%D0%B0%D0%B9%D0%B4%D0%B0%D0%BD&amp;wp=&amp;pos=66&amp;isize=&amp;type=&amp;recent=&amp;rpt=simage&amp;itype=&amp;nojs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900113" y="765175"/>
            <a:ext cx="7772400" cy="1439863"/>
          </a:xfrm>
        </p:spPr>
        <p:txBody>
          <a:bodyPr/>
          <a:lstStyle/>
          <a:p>
            <a:pPr eaLnBrk="1" hangingPunct="1"/>
            <a:r>
              <a:rPr lang="ru-RU" sz="5400" b="1" i="1" smtClean="0">
                <a:solidFill>
                  <a:srgbClr val="FF0066"/>
                </a:solidFill>
                <a:latin typeface="Harlow Solid Italic" pitchFamily="82" charset="0"/>
              </a:rPr>
              <a:t>Писаные красавицы из ПОЛХ-МАЙДАНА</a:t>
            </a:r>
            <a:endParaRPr lang="es-ES" sz="5400" b="1" i="1" smtClean="0">
              <a:solidFill>
                <a:srgbClr val="FF0066"/>
              </a:solidFill>
              <a:latin typeface="Harlow Solid Italic" pitchFamily="82" charset="0"/>
            </a:endParaRPr>
          </a:p>
        </p:txBody>
      </p:sp>
      <p:sp>
        <p:nvSpPr>
          <p:cNvPr id="13314" name="Rectangle 29"/>
          <p:cNvSpPr>
            <a:spLocks noGrp="1" noChangeArrowheads="1"/>
          </p:cNvSpPr>
          <p:nvPr>
            <p:ph type="subTitle" idx="1"/>
          </p:nvPr>
        </p:nvSpPr>
        <p:spPr>
          <a:xfrm flipV="1">
            <a:off x="1571625" y="4110038"/>
            <a:ext cx="6400800" cy="111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13" y="6643688"/>
            <a:ext cx="1500187" cy="2143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Prezentacii.com</a:t>
            </a:r>
            <a:endParaRPr lang="ru-RU" sz="1400" dirty="0"/>
          </a:p>
        </p:txBody>
      </p:sp>
      <p:pic>
        <p:nvPicPr>
          <p:cNvPr id="13317" name="Picture 5" descr="i?id=164508419-1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2259013"/>
            <a:ext cx="4465637" cy="3805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smtClean="0">
                <a:solidFill>
                  <a:srgbClr val="FF0066"/>
                </a:solidFill>
                <a:latin typeface="Edwardian Script ITC" pitchFamily="66" charset="0"/>
              </a:rPr>
              <a:t>Село Полх-Майдан под Нижним Новгородом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9" name="Picture 5" descr="i?id=199877179-6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219688">
            <a:off x="2411413" y="2708275"/>
            <a:ext cx="1517650" cy="2016125"/>
          </a:xfrm>
          <a:prstGeom prst="rect">
            <a:avLst/>
          </a:prstGeom>
          <a:noFill/>
        </p:spPr>
      </p:pic>
      <p:pic>
        <p:nvPicPr>
          <p:cNvPr id="16391" name="Picture 7" descr="i?id=17917929-0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1557338"/>
            <a:ext cx="2084388" cy="2724150"/>
          </a:xfrm>
          <a:prstGeom prst="rect">
            <a:avLst/>
          </a:prstGeom>
          <a:noFill/>
        </p:spPr>
      </p:pic>
      <p:pic>
        <p:nvPicPr>
          <p:cNvPr id="16393" name="Picture 9" descr="i?id=103772515-6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169294">
            <a:off x="6948488" y="1052513"/>
            <a:ext cx="1873250" cy="2509837"/>
          </a:xfrm>
          <a:prstGeom prst="rect">
            <a:avLst/>
          </a:prstGeom>
          <a:noFill/>
        </p:spPr>
      </p:pic>
      <p:pic>
        <p:nvPicPr>
          <p:cNvPr id="16399" name="Picture 15" descr="i?id=46116863-66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826384">
            <a:off x="6300788" y="3933825"/>
            <a:ext cx="2303462" cy="1838325"/>
          </a:xfrm>
          <a:prstGeom prst="rect">
            <a:avLst/>
          </a:prstGeom>
          <a:noFill/>
        </p:spPr>
      </p:pic>
      <p:pic>
        <p:nvPicPr>
          <p:cNvPr id="16401" name="Picture 17" descr="i?id=544160454-00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981075"/>
            <a:ext cx="2916238" cy="2187575"/>
          </a:xfrm>
          <a:prstGeom prst="rect">
            <a:avLst/>
          </a:prstGeom>
          <a:noFill/>
        </p:spPr>
      </p:pic>
      <p:pic>
        <p:nvPicPr>
          <p:cNvPr id="16403" name="Picture 19" descr="i?id=208514989-27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692275" y="4868863"/>
            <a:ext cx="1905000" cy="1428750"/>
          </a:xfrm>
          <a:prstGeom prst="rect">
            <a:avLst/>
          </a:prstGeom>
          <a:noFill/>
        </p:spPr>
      </p:pic>
      <p:pic>
        <p:nvPicPr>
          <p:cNvPr id="16405" name="Picture 21" descr="i?id=392578250-37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140200" y="4508500"/>
            <a:ext cx="2085975" cy="186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66"/>
                </a:solidFill>
                <a:latin typeface="Harlow Solid Italic" pitchFamily="82" charset="0"/>
              </a:rPr>
              <a:t>Тарарушки из Полх-Майдана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7643813" y="6643688"/>
            <a:ext cx="1500187" cy="2143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Prezentacii.com</a:t>
            </a:r>
            <a:endParaRPr lang="ru-RU" sz="1400" dirty="0"/>
          </a:p>
        </p:txBody>
      </p:sp>
      <p:pic>
        <p:nvPicPr>
          <p:cNvPr id="14341" name="Picture 5" descr="i?id=414258756-58-72&amp;n=21">
            <a:hlinkClick r:id="rId2"/>
          </p:cNvPr>
          <p:cNvPicPr>
            <a:picLocks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843213" y="4652963"/>
            <a:ext cx="2897187" cy="1966912"/>
          </a:xfrm>
        </p:spPr>
      </p:pic>
      <p:pic>
        <p:nvPicPr>
          <p:cNvPr id="14343" name="Picture 7" descr="i?id=4157226-0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186827">
            <a:off x="7164388" y="3573463"/>
            <a:ext cx="1519237" cy="2016125"/>
          </a:xfrm>
          <a:prstGeom prst="rect">
            <a:avLst/>
          </a:prstGeom>
          <a:noFill/>
        </p:spPr>
      </p:pic>
      <p:pic>
        <p:nvPicPr>
          <p:cNvPr id="14345" name="Picture 9" descr="i?id=66609423-5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322708">
            <a:off x="7164388" y="1341438"/>
            <a:ext cx="1295400" cy="1800225"/>
          </a:xfrm>
          <a:prstGeom prst="rect">
            <a:avLst/>
          </a:prstGeom>
          <a:noFill/>
        </p:spPr>
      </p:pic>
      <p:pic>
        <p:nvPicPr>
          <p:cNvPr id="14347" name="Picture 11" descr="i?id=497000908-16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51050" y="1196975"/>
            <a:ext cx="4968875" cy="3311525"/>
          </a:xfrm>
          <a:prstGeom prst="rect">
            <a:avLst/>
          </a:prstGeom>
          <a:noFill/>
        </p:spPr>
      </p:pic>
      <p:pic>
        <p:nvPicPr>
          <p:cNvPr id="14349" name="Picture 13" descr="i?id=435443636-0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1371870">
            <a:off x="250825" y="23495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smtClean="0">
                <a:solidFill>
                  <a:srgbClr val="FF0066"/>
                </a:solidFill>
                <a:latin typeface="Edwardian Script ITC" pitchFamily="66" charset="0"/>
              </a:rPr>
              <a:t>Матрешки из Полхова-Майдана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3" name="Picture 5" descr="i?id=347362654-1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341438"/>
            <a:ext cx="6048375" cy="469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FF0066"/>
                </a:solidFill>
                <a:latin typeface="Harlow Solid Italic" pitchFamily="82" charset="0"/>
              </a:rPr>
              <a:t>Как делают матрешек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7" name="Picture 5" descr="i?id=400751359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125538"/>
            <a:ext cx="2376488" cy="1790700"/>
          </a:xfrm>
          <a:prstGeom prst="rect">
            <a:avLst/>
          </a:prstGeom>
          <a:noFill/>
        </p:spPr>
      </p:pic>
      <p:pic>
        <p:nvPicPr>
          <p:cNvPr id="18441" name="Picture 9" descr="Все начинается с глаз!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2205038"/>
            <a:ext cx="2160587" cy="1879600"/>
          </a:xfrm>
          <a:prstGeom prst="rect">
            <a:avLst/>
          </a:prstGeom>
          <a:noFill/>
        </p:spPr>
      </p:pic>
      <p:pic>
        <p:nvPicPr>
          <p:cNvPr id="18443" name="Picture 11" descr="Самый любимый цвет в Майдане - красный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3213100"/>
            <a:ext cx="3097212" cy="2027238"/>
          </a:xfrm>
          <a:prstGeom prst="rect">
            <a:avLst/>
          </a:prstGeom>
          <a:noFill/>
        </p:spPr>
      </p:pic>
      <p:pic>
        <p:nvPicPr>
          <p:cNvPr id="18445" name="Picture 13" descr="Наводка - это майдановский стиль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4381500"/>
            <a:ext cx="1819275" cy="247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FF0066"/>
                </a:solidFill>
                <a:latin typeface="Edwardian Script ITC" pitchFamily="66" charset="0"/>
              </a:rPr>
              <a:t>Самые разные матрешки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61" name="Picture 5" descr="i?id=437921324-3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57338"/>
            <a:ext cx="2300288" cy="1725612"/>
          </a:xfrm>
          <a:prstGeom prst="rect">
            <a:avLst/>
          </a:prstGeom>
          <a:noFill/>
        </p:spPr>
      </p:pic>
      <p:pic>
        <p:nvPicPr>
          <p:cNvPr id="19463" name="Picture 7" descr="i?id=360077732-4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11413" y="2997200"/>
            <a:ext cx="1974850" cy="1673225"/>
          </a:xfrm>
          <a:prstGeom prst="rect">
            <a:avLst/>
          </a:prstGeom>
          <a:noFill/>
        </p:spPr>
      </p:pic>
      <p:pic>
        <p:nvPicPr>
          <p:cNvPr id="19465" name="Picture 9" descr="i?id=167993210-0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95738" y="1279525"/>
            <a:ext cx="2305050" cy="1849438"/>
          </a:xfrm>
          <a:prstGeom prst="rect">
            <a:avLst/>
          </a:prstGeom>
          <a:noFill/>
        </p:spPr>
      </p:pic>
      <p:pic>
        <p:nvPicPr>
          <p:cNvPr id="19467" name="Picture 11" descr="i?id=302069524-01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67175" y="4121150"/>
            <a:ext cx="2305050" cy="1889125"/>
          </a:xfrm>
          <a:prstGeom prst="rect">
            <a:avLst/>
          </a:prstGeom>
          <a:noFill/>
        </p:spPr>
      </p:pic>
      <p:pic>
        <p:nvPicPr>
          <p:cNvPr id="19469" name="Picture 13" descr="i?id=27344660-64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32588" y="1052513"/>
            <a:ext cx="1884362" cy="2005012"/>
          </a:xfrm>
          <a:prstGeom prst="rect">
            <a:avLst/>
          </a:prstGeom>
          <a:noFill/>
        </p:spPr>
      </p:pic>
      <p:pic>
        <p:nvPicPr>
          <p:cNvPr id="19471" name="Picture 15" descr="i?id=280155636-33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-1094035">
            <a:off x="2124075" y="4941888"/>
            <a:ext cx="1428750" cy="1428750"/>
          </a:xfrm>
          <a:prstGeom prst="rect">
            <a:avLst/>
          </a:prstGeom>
          <a:noFill/>
        </p:spPr>
      </p:pic>
      <p:pic>
        <p:nvPicPr>
          <p:cNvPr id="19473" name="Picture 17" descr="i?id=317522222-59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77050" y="3598863"/>
            <a:ext cx="2266950" cy="2266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23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Harlow Solid Italic</vt:lpstr>
      <vt:lpstr>Edwardian Script ITC</vt:lpstr>
      <vt:lpstr>Diseño predeterminado</vt:lpstr>
      <vt:lpstr>Писаные красавицы из ПОЛХ-МАЙДАНА</vt:lpstr>
      <vt:lpstr>Село Полх-Майдан под Нижним Новгородом</vt:lpstr>
      <vt:lpstr>Тарарушки из Полх-Майдана</vt:lpstr>
      <vt:lpstr>Матрешки из Полхова-Майдана</vt:lpstr>
      <vt:lpstr>Как делают матрешек</vt:lpstr>
      <vt:lpstr>Самые разные матрешки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OEM User</cp:lastModifiedBy>
  <cp:revision>334</cp:revision>
  <dcterms:created xsi:type="dcterms:W3CDTF">2010-05-23T14:28:12Z</dcterms:created>
  <dcterms:modified xsi:type="dcterms:W3CDTF">2012-11-18T07:22:36Z</dcterms:modified>
</cp:coreProperties>
</file>