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33"/>
    <a:srgbClr val="660066"/>
    <a:srgbClr val="0066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54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7C1809-A3C1-4901-9C04-093521EEB5AB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73D4AE-FB89-4FBE-9DD1-DFF7EEC5F3A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shanse.ucoz.com/_fr/0/1269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75"/>
            <a:ext cx="9144000" cy="742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kal-health.ru/images/dih_s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71480"/>
            <a:ext cx="4687418" cy="60936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ДЫХАТЕЛЬНАЯ СИСТЕМА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Носовая полость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Гортань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Трахея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Бронхи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Лёгкие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ebio.ru/images/070206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28617"/>
            <a:ext cx="5715008" cy="64293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ПИЩЕВАРИТЕЛЬНАЯ СИСТЕМА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Пищевод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Желудок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Печень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Кишечник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 descr="http://900igr.net/data/chelovek/_Mozg-krov-dykhanie.files/0012-044-Krovenosnaja-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8604"/>
            <a:ext cx="3429024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КРОВЕНОСНАЯ СИСТЕМА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Сердце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Вены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Артерии</a:t>
            </a:r>
          </a:p>
          <a:p>
            <a:endParaRPr lang="ru-RU" dirty="0"/>
          </a:p>
        </p:txBody>
      </p:sp>
      <p:sp>
        <p:nvSpPr>
          <p:cNvPr id="24578" name="AutoShape 2" descr="data:image/jpeg;base64,/9j/4AAQSkZJRgABAQAAAQABAAD/2wCEAAkGBwgHBgkIBwgKCgkLDRYPDQwMDRsUFRAWIB0iIiAdHx8kKDQsJCYxJx8fLT0tMTU3Ojo6Iys/RD84QzQ5OjcBCgoKDQwNGg8PGjclHyU3Nzc3Nzc3Nzc3Nzc3Nzc3Nzc3Nzc3Nzc3Nzc3Nzc3Nzc3Nzc3Nzc3Nzc3Nzc3Nzc3N//AABEIAMsAYAMBEQACEQEDEQH/xAAbAAACAgMBAAAAAAAAAAAAAAAABgQFAgMHAf/EAD8QAAIBAwMBBQYCCAQGAwAAAAECAwAEEQUSITEGE0FRYRQicYGRoTKxFSNCUmJywdEzguHwJJKywtLiQ1Oi/8QAGgEBAAMBAQEAAAAAAAAAAAAAAAECAwQFBv/EADQRAAIBAgMFCAICAQQDAAAAAAABAgMREiExBEFRYfATInGBkaGxwTLR4fEjJDNiogUUsv/aAAwDAQACEQMRAD8A7jQFbq1xPA0fcXFpCW4/4hiM8jpQEQ6nP7ZHF7XpQiMm0gzHeR5AedAXg6UAMQoyeAKN2BX3GoohyHVUAyWbyrmdWUnaBqqaSvIFv1WYpI6N6L1Hh/Q/SnaSg++sgoKavAno6uoZSCD0IroTTV0ZNWyZlUgKAKAKAKA1ywQzY76KOTHI3qDigMPZLXIPs8OQcg7BxQG+gK7W3ZbaNUz78qKwHlnn7VlW/wBtl6f5IW3kS4083UqCONnZWlkkK95zgKMfsjjy5Hqa0p08ORadRSVk93kZahtVbm6twrJAzpISxzEd2Q4z4j4jhjkVNSLkKE46SeXWoyaSzFJlPRX934EA/mTWNBJQtzZWo7yuT62KBQBQBQBQHjcKSPKgKwvqIzs2HjjMZ64+PnUZl1g5nryahgbRGD45jb+9Mx3OZVdoNSuNNtba7vyi20c4791QqFUgjJyfAkfSsqsHKDRaMoKSaIC6gJCmiTL3VushM8kijBj3EgeQ3HA+R9K1he2LiVkk1fh1/JKu7tYpJ9MgnikiuJDtwN34s94uc9Qcn/OB8Zm9GTGCcZSt10/ksezl6t/LfywOHtkl7tHHQsPxY+ByPlWFCLUW3vFR3ZeVuZhQBQBQBQBQBQBQETVLKHULCe1uFVo5UIINAIOjXN3adpo7WSeDv5rCNZDKhYSMGO3gEYOGz9atGP8Aji92f0WTVpZ53Xun+kTdcub465p0HtEDTd1KUSOIqEfIxnJOeQaiUbxk+CIxpQS3uS38E93iNuiWUen6Zb20QGFQZPmfE1BBPoAoAoAoAoAoAoDVJcRxnDMM+Q5NZyqRjqy0YSehT6xrL2seEhXaRzLJIqBB581Cm5K+iLwp4pYVr5v4uc8k1C3fWLW8hdbmRoVRlRs7n3sxHHXIXHzWulx7tNp5Zr2RMFKHb0pRwvJ87JtfokmZxrsZuMQz7ZrhpM4xuwUAz6qfrWkUru+luvgwrX7COHN4svJfyh40bWZZ4IxNCM7Rl0OVPwx/XFcV5R0zRtUioyaeRcx3EchwGw3ketTGrGTsijg1qbq0KhQBQHmaAM0BGvZtgWNPxvkfAedY154Y5asvTjd3e4Se1Gr3Nh3VlGsLahLIGhjXLOvT3sg8ePXrg+FaUtnjk3v3l+1ccUo52WeWSXPx3fw7Qn7KQw7rrtFee2S5OxGlKqG5JOfAdRgYH5VqsCfdivF5v3JltFapGynJLS0e6vbPzbK7WNJspNJudUsxNAYQmws7SK+7g4Y9CMjofWuuElWXZT0fk1Y8up2uxVO3pO8luead9zIGiLZ65NcnU8PcCBBbKzBFfAxjjGTjHl41SFSq4uUYWg/O/Xgdm2UNn2epGl2zdSOqXdSvZ5fy7lna9mYLn9do08lhJkqD3uA2DtbJByOd3nkA1jOMN8F5ZP2/RrS2raIqzqya4S7y9JfTRa9ntVv5Lu40u+WF9SibDByQZAOAV8OmPlzzzWNXZoJcfklV3NKdsKba0yy1zu/f+nmwlcr3U3EgGcE5rGjJ2wvVEVI70S81uZntAV2plnQLHC8jA+G5cZ8iB61DLQaTzI9lEVlLzpcLs/Bh5GDfEYqEi85prL4IuqakInupoxKzwlUVe5Y5bg4+ecVnhx1knoirngp35ixaW6zazq19OrS3FrAyBlQuO+wCzDjjrtA8AuK6XLEnJeC8F1mS0qap03zk+beXsr25Nlhrd5H3ojVXlmVQxUwkdTuOSQQASfI58vGkTOWeVsxRXRrwOjypJHbyyMrJ3hwMemBtzjA8cVzbZUqSioR/HrzPT2CGy0ZSqyzqrfxb4K7V1np6u5v1C35GnmEiJo8DcoARh0III8TyPX51w0qk1VTjJrzO2cKM6Eqs0paXy1XP6e4udBtZLW5Omu0TRJLsDQxnDnABOeSDg9GODnI6cezKbkk5Hz6pwi3gVkt3Drhu+TXbNRd6XqrEx3DTNFNIvukZfCMT6Er6YGDVVPDDFwfs9TanHtJyo7nH0ce8mvdeYxabqTShXuNwnWZopFVGAznBxxyM5wfHrXNUgqdZW0ZSnPHSz64+5v33LcBNRjBwud6Er61pmaJwXD3Le3kUKsfeSOw/adTk/arGDdyJqbTCSMQx3LAg5eArkH4N581EjSmk73a8yPFLfRyb2hvpckDu3MQXxGeDn1qqbLtQatdL1KzVrgRmYhA4lnZwD0ygAX/9bfvVaedWXkvUzcbxS8/QpNGs5rV9GEsoE000k0jIxIcuj7d2ef8A5F+grRyiorDoTXxSrSctcl6IZtV1BLe5MUVqO/xiN2GAfmeDgkcVeCxIzlaOrFXtH2hvpNImWO6jfYVYywxcZ4OM5YdGHliumnSpuSVRZM46tSo4SdGWa8DVokRv5Lu5uod6R3TW8USP3fhyADn97rnw615y2ag23nqe5V2jaKUIQSTuk2/P+NBp7rS5boRxsTJKVljOAyqMADPHQ9MHzPnXRdxS4I862Jt7ym1yye71LVraHDyS2sSou7ABUyPx5HdIlUUk0770Xp3hVhLg0TtCuzLbxo4AKiKVznq3ugkceOFJ9SazqWUoPyNHF3nfK/yrp+jQ51qYntAQrvTbe8cNcIJCOm5QcfDIqGk9S0Zyj+LNcek2sDrJFGEZM7SqqMfalkS6k2rNidfzxvP7PJdEK0h3MzKCoLDOOPJmOf4azWV3x6+Pk2pxbeJaLP0z+fg3Q2kl3o91exPJG0CRGEHHVAG/sPlVrZZmEpXliLjULBrnu5FYEAElnbbyRt6jnp4ePNVpPFBFnaEn5fIr9u4YGsZ7izd1PdKkzR4CyqHGAw9Ny48RXp7HJ9oov+jzNvhHsXNXT+Vcidk5S9lFGWt07y4dySfezuzjHJUZC84riVPA3d3z3L5Pa2it2mFqNnhWrTWm63xlnqtw26ckE94k4tmUKhMe/kk8ZO7Jzg4Hz+lKuUW2c8Zu6jaz3/oianFJbW1tqy+8/tTiT+VmwvyBCfSqpdxEO2IgWF1DDMIIZAEJPdjIyFYBgPgN4+h8qrJd2z3dL7Oid5d/j/T+EzoMbhkU56jNbHKZZFAe0Bpu5O7tZn/dQn7VDBza7AkvmjALQge93nADbSR4fuk/PFUUZOzXW46qc4wpO/l4L+ch0sLUN2aaErjvInOPLOatHNHKyu9rkfSrLu8hZYhvz6gDB8+TjHrWNK6ujpSTzbFftlZKukG7MKCWR1YySPlscAhBt6ZI5+nHNersztPM8ra86atotcv2TOyVha3HZXTnlYb5LhhyxwMMxOQPDAHB/rXDRlLBmex/5WEIbVLDlFWWT5aF9bPHbzTNG5eCKJljl2j3guN3PjgnHA8PPNZV74bGMFFrFEnXNrnsk0JXJFtnB88ZrW2VjG+8SIUEV7GCDs3B3KnILEScfHO7OfTFRZ4cT8Dd1cUWlrGz8tH+1yGyeZHEeWtNvdocySujZxjoOvWq3yLQWW8k6Yzi5CWzWhzhpQJpGO3zAIx5VZXIqWtnf2Pf0pLyIpbdiW2gmOTr64HpTEFR4p+xne6lDJpcys/61o26RsAeD0yPSjkrGbpuLuJE0UTxsz5yrsQgHjk4+eGz8KhXVkiyl3W5Ph7JWOh2JMOkQmbqIgWHyq18KMtWLuoweyra4IWNV5ZuFHvZ56cfPx+OcaN7YjobjbAyk7czCTTXC7mnnkjiiGMMQDnAX1OOP4cdevdGXYxct9vdnFSpf+3XhB/jdN8orN3I/YnelmE3hWtXMTIw5Xfz7p4I6Y97pg9K5oU3TWB9f2ertu0wrzVeOjz4cnfmuQz2sFtPd3bRptikjATJbcRhQOv8rePxFUrLunNFt6l1JbxT6XIqoMtEV+eMVeMsSTMGsORzeGCFoZZgmZXP4CvG87OPrux86st0XwJx9xyW5r9HRdFgifT42ZB1b8zVY/iiHqWCwRqwYKAR0NWIBraB2LPBGxPUlAc0BX65aW/6IvdsEQbuW52DyoBC021DXNlAgGyadiRjooY5+owPrTVvw+bELOmvH4+zoeosFihhH7bgfIc1lXfcZpTXeMLyygurQpPGW2rj3RkgeNWprCkRKbu2Jdtp9vqvaFWjcyWdi3dxck75AFLsBzwNyjyBU1Mm3JR3fZ3QfY0XO2cl6Rf7t6WImpRXml6tPrkOFt51AusDIRSQCx6DKsAT5Zx4mtZyWHN6fBzbNFztTS/Jf9tffTnkO2nWjJGD3fdIp3FTkljjg58gPj9qxmmyrmtSZp5w08X7rAj51nQfdsRV1uc81e27jUtRt1yqxyGUY/iP9Ofqa6FdNPyM0u7LiPnZ944NHtVkkVSVONxxnmouIp2yLNJonOEkVj5A5oTZozoQVuuXCw2MqkBmdSApOM+fyqknuJSuJOlOttf6W8u1VaRmUYGTknjI6Yz445zUuWZr2a7PLx58B1vzm/tVzxsdvyrKvoitPVlLqfaCLTnu/wBeAAhdSqZDtt4HxyF+PNaSlhjfgbbLs/bTUeL/AEVnYm6tF0uyjl3SyL+JjwRI7Zz9jz69PGt5U7WjyOadVzlOfFvys3l4cCf2jk06SzuluV/VSLLE5ZdzFyuQBx7o4z58VEIXklxI7WUYuonbDn6fOdjRoXaJb3TtNiknLTPGiSgqRsYbSSeP68gg+NY023qd237OqdSVuN14dfoZrRgL9sEESR5BHQ4P+tZ0cpSRzVM0mJuvFbjV9UaAo2YV3g44A3ZOT8/tWl+94Fo0+5nv+tfkvtK77UdLgjVIYSi+8kiiTOSD4/Dp5+ootWjOLUOrFrYWRt5DJJHC0hP+IqBSBjp61ZITm5FjUlBD7X6rJHr1rbW/vSLNGCpGQFOckj44GKxd3N8LG0VFQT3tldbmDcJi7SpsPclgBt3NIVOfEgoB9a2m7Iory4/xZdeQ4zyA39mx4BtWPPxWsaqziTT3izqel29zY6hO4kU7mCYJA3AsFAXPIC+95f06abtErNt1Vfgs/FEDS7+y0fsimoX0V5JHsQvFCu4uQ524Hx2c/WlWblZ7/wBq47ONGpOCzV3bybRLt9as+0nZ+W7soL6Da75gmG0o4Usx8mHKc1FJvGZ1UnFLrJGjRdNt17Px3cbzSSjaZACdpYKMDaPAr7uR5fScWKCfmdFaLpbXJc2s897sOtuy+3x92QUW3bG0cdV/tXLTXfkVm8kJN4yMZJEfupAj7nwDuJilc+eOAvkeTWsOZbFazW5IsezmqFe0NzA5/Vs6CDw3x7OGI88jnHn4cVVtqSIUU4t8B8HStDI9oBZ7XW8Vtbe3xW26fvVLMiZY46VnVi5RaRpRlGM05aCHpK3F1Jb6bbKBcCKEMCemHkLZ8uGP1rDBKU89Dq7SnCF1rkdD1KAe12MMmCDbyRHj+WtK+i8TlpXTyK66cr2anEu17pVdG29FYHEjfU/l61rfu+RrGN66e68foj6JHGulaJlQf+GRZFPqwYAirzab9Dnkmqjvz92TmSIahOFRUj2zoqqMAuQoAx8FNVpvN+KM5xbslwf0VvZnuk7J5IxKtsmc/tqYkyPjk5HqfU1EH3Ed+1pva5P/AJfZf6RA0dw0MhUyrbDvMcAsSc/es6OsjCq72EDVIbmyvJrK6jQOzSd2VP4lMLIPzNZzjKMsuszppyhKPe1/SHDsVawXFkk8ttiSHaiF1IK4AHiPStqUZRTxcTlqyjKSceA2dK0MwoDwigDaAcgD6UBTdoCYbjTpwPdE+xv8ykD74rGurwZen+RQ9oJzD2ZvWPvEPMXwuN8m/CD6lfp6VZu9N24HRs8f9VTctLrryzZYSRotzYJEoXMcIwPMdPsrUvp4nNP83y/ZlDhdcl77AEN2zAnwzESD+dSspNdakZu1vApuzk5k7P3kci928ZlhZdmSrqcJ9tmflSFlTTOvbF/qpYdFb4T+2MNhdBL69ndWZRsj9xS3IG4/9VZ0MotmNRXlZE1tUt+f1U7MBnAiJ/2eK2uivZvpm211CG5kZI1lBXrvjKjw8x60TuRKm4q7JgqSgUAUAUBVdp4Gm0W4MY/WRYlT+ZTuH5VEldNBOzuKvaWZBpGmyu4aG71KBsngbCSw/P7VjRl/jlfl8o7Kax7TDDwk/wDpIuNPzNrKZOQHaQegwcD6swHoBVo/l6mFVJPLka9c/UarOckCWOM8DOSN+ftSbtLyf0TSjdrx6+SDpLxT6jrtvCw2pcK5OMr+Nifj/pSbtR839GtSOGtFy3wX2hh7O2sR01ZnhTM7tLyo6E5H2xVoK0Ujlk7u5Z+zwf8A0x/8oq5AC3hByIYwR47RQG2gCgCgCgMZFDRsrDIIwaA5VruIba0tsJLHa30RLOf8NA+NgGOmCCT5HxxVILuz63o66Nu2pX/5f/LX2NHZ8t+nSxIKPETHgkgLvfjJ64qFbF1yM6v4ry+DZ2lZzq0axsFZYtwbyxuPy43c1E/yV+tBSzVua+xW0+fOoaklpEkazyMiOjE7ANxx06HIGT449KtUj/iTfH9F5zvUy1wr798zp9tGsNvFGowFQAfSrnKbaAKAKAKAKA8zQGE793A7n9lSaA5p2zsmW371CThI5NgTkENyQenQE/L0rCE2oXXM9LZIxlVUZfPJ/N7DR2fhc6q0soIeKNoQD6EH82I+VXj+TXXWRxVLJZHnaSMpqcNzHwyQMD5ckD/uNRPVLiRTtn11vFTsxayy6ndNKCo9ukDZTn3Qxxu8s+ppOV6T8/k666UGkuW974nTbV+8t4281FaRd1c4WrOxuqSAoAoAoDRcSgI6ASFtp/Cp8vPFAilc3m73EvVGc8OOPT8NUszoThbd6E3VLlIdLkBMh4VCSjZOSB5VM/xZgs5CZ2qaVZiB7/f2swjDRn3CEbn/AJd31PyyhbsVbrQ79mt292t69r2GjSDi+Jyp3ljlenvKrcferLKpbl9s4W7rPrJHusp3t53ZIAMaKSfDc9J/7kfMmLtFvwFjRlkkvtsL4HfzSr/GO8mYHP8Amx8PWpdsLvw+zr2rWLt/aikPGkNutB6Ow+5pRd4I45/kybWhUKAKAKAKAKAr9fhabRrtE/H3ZK/EcioaurC9sxR12dryGynUydzLC4AUfvQS8/LI+tZbPfDbgdN0pN+D9GuvIt9AYyXVnsB29y0jnw5wB+f2qV3qjZi8lbmzZquV1plk/wAOW0Lc9Mo3/t9qieU4shfjJIpdFLJcRzEkRiL3iVGMbpTnjoPfFXrvuM1Wbir8X9DZoCkaVA7AgyAyEH+I5qYK0UjFu7LGrEBQBQBQBQBQGLqGQqehGKA59eJKunG1Ryps7po8Y6r3iEfIKftWEe7UfqdNO0smtU18F32LPeQxvgDFpGOPXJ/LFapWlIwlLFZkjtQ3cyW84A/w5VOf5c/0qlXd4kw1YraH3p024UyMXuJTbgZzt/AnHy5+tK2c7cy+ShHLd85/Z0aGMRxIijAVQBWpiZ0AUAUAUAUAUAHpQCL2rU2uq3AwQl1A0o2/vLG+f+36VjUWd0dGz657v2iz7FTJJDKirtZAFIyDjGf7irp3lIxcMEYoy7bS7LIADLlJNo9SpX+tRU3eJejHFKxR9jY2uJrBXBAiDzOD+9kqPyPzqXnUYqK0YnQPCrmR7QBQBQBQBQBQHhOBmgEntpewG7WDvI9yoe83KTsU5B+ZDeY6VTV+BrBZEzsIg7maUqVcqqnJz58/PrUx3laksUr9cjb22Qez20oUNIkh2r+97p4qJq4p5SuUHZeeD2tbdrlFEyBY2GQ2R4Hphsn5+ho01mzSeV8K0v6DkultkH2666Yx3r/+VWsZ4+SM4tMKTLIbu4bH7JlfB+WaWDm2rWRYVJQKAKAKAKAre0F8dO0qe5CSPtHIjXcwHmBVZ4nF4dS0LKSxaHLrbtBoXfFpLu+lkkb3h+jptx5BwxxznGP95rOMqsY2Ufc1nKEpN3Ohdio5v0dJc3Fu9u1w+8JIRvxgctjx61pFNLMyk03loZ9soJ5NIMlrAZ5IX390DgsMHIB88UlG6yEXZ3Zzu57QaNIffbUIJsfhbT5Syk9QCOMg8+XPjVMVS1rFu4tGdL7LX76jpEM7rMOMAzLtZgPEirU8WHvakTcXLu6FvVygUAUAUAUAUB4QCMEAj1oDT7JbBtwgiz57BQG/pQGLePwoDWbeAtkwxk+e0UBsUAcAAAeAoDKgCgC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wgHBgkIBwgKCgkLDRYPDQwMDRsUFRAWIB0iIiAdHx8kKDQsJCYxJx8fLT0tMTU3Ojo6Iys/RD84QzQ5OjcBCgoKDQwNGg8PGjclHyU3Nzc3Nzc3Nzc3Nzc3Nzc3Nzc3Nzc3Nzc3Nzc3Nzc3Nzc3Nzc3Nzc3Nzc3Nzc3Nzc3N//AABEIAMsAYAMBEQACEQEDEQH/xAAbAAACAgMBAAAAAAAAAAAAAAAABgQFAgMHAf/EAD8QAAIBAwMBBQYCCAQGAwAAAAECAwAEEQUSITEGE0FRYRQicYGRoTKxFSNCUmJywdEzguHwJJKywtLiQ1Oi/8QAGgEBAAMBAQEAAAAAAAAAAAAAAAECAwQFBv/EADQRAAIBAgMFCAICAQQDAAAAAAABAgMREiExBEFRYfATInGBkaGxwTLR4fEjJDNiogUUsv/aAAwDAQACEQMRAD8A7jQFbq1xPA0fcXFpCW4/4hiM8jpQEQ6nP7ZHF7XpQiMm0gzHeR5AedAXg6UAMQoyeAKN2BX3GoohyHVUAyWbyrmdWUnaBqqaSvIFv1WYpI6N6L1Hh/Q/SnaSg++sgoKavAno6uoZSCD0IroTTV0ZNWyZlUgKAKAKAKA1ywQzY76KOTHI3qDigMPZLXIPs8OQcg7BxQG+gK7W3ZbaNUz78qKwHlnn7VlW/wBtl6f5IW3kS4083UqCONnZWlkkK95zgKMfsjjy5Hqa0p08ORadRSVk93kZahtVbm6twrJAzpISxzEd2Q4z4j4jhjkVNSLkKE46SeXWoyaSzFJlPRX934EA/mTWNBJQtzZWo7yuT62KBQBQBQBQHjcKSPKgKwvqIzs2HjjMZ64+PnUZl1g5nryahgbRGD45jb+9Mx3OZVdoNSuNNtba7vyi20c4791QqFUgjJyfAkfSsqsHKDRaMoKSaIC6gJCmiTL3VushM8kijBj3EgeQ3HA+R9K1he2LiVkk1fh1/JKu7tYpJ9MgnikiuJDtwN34s94uc9Qcn/OB8Zm9GTGCcZSt10/ksezl6t/LfywOHtkl7tHHQsPxY+ByPlWFCLUW3vFR3ZeVuZhQBQBQBQBQBQBQETVLKHULCe1uFVo5UIINAIOjXN3adpo7WSeDv5rCNZDKhYSMGO3gEYOGz9atGP8Aji92f0WTVpZ53Xun+kTdcub465p0HtEDTd1KUSOIqEfIxnJOeQaiUbxk+CIxpQS3uS38E93iNuiWUen6Zb20QGFQZPmfE1BBPoAoAoAoAoAoAoDVJcRxnDMM+Q5NZyqRjqy0YSehT6xrL2seEhXaRzLJIqBB581Cm5K+iLwp4pYVr5v4uc8k1C3fWLW8hdbmRoVRlRs7n3sxHHXIXHzWulx7tNp5Zr2RMFKHb0pRwvJ87JtfokmZxrsZuMQz7ZrhpM4xuwUAz6qfrWkUru+luvgwrX7COHN4svJfyh40bWZZ4IxNCM7Rl0OVPwx/XFcV5R0zRtUioyaeRcx3EchwGw3ketTGrGTsijg1qbq0KhQBQHmaAM0BGvZtgWNPxvkfAedY154Y5asvTjd3e4Se1Gr3Nh3VlGsLahLIGhjXLOvT3sg8ePXrg+FaUtnjk3v3l+1ccUo52WeWSXPx3fw7Qn7KQw7rrtFee2S5OxGlKqG5JOfAdRgYH5VqsCfdivF5v3JltFapGynJLS0e6vbPzbK7WNJspNJudUsxNAYQmws7SK+7g4Y9CMjofWuuElWXZT0fk1Y8up2uxVO3pO8luead9zIGiLZ65NcnU8PcCBBbKzBFfAxjjGTjHl41SFSq4uUYWg/O/Xgdm2UNn2epGl2zdSOqXdSvZ5fy7lna9mYLn9do08lhJkqD3uA2DtbJByOd3nkA1jOMN8F5ZP2/RrS2raIqzqya4S7y9JfTRa9ntVv5Lu40u+WF9SibDByQZAOAV8OmPlzzzWNXZoJcfklV3NKdsKba0yy1zu/f+nmwlcr3U3EgGcE5rGjJ2wvVEVI70S81uZntAV2plnQLHC8jA+G5cZ8iB61DLQaTzI9lEVlLzpcLs/Bh5GDfEYqEi85prL4IuqakInupoxKzwlUVe5Y5bg4+ecVnhx1knoirngp35ixaW6zazq19OrS3FrAyBlQuO+wCzDjjrtA8AuK6XLEnJeC8F1mS0qap03zk+beXsr25Nlhrd5H3ojVXlmVQxUwkdTuOSQQASfI58vGkTOWeVsxRXRrwOjypJHbyyMrJ3hwMemBtzjA8cVzbZUqSioR/HrzPT2CGy0ZSqyzqrfxb4K7V1np6u5v1C35GnmEiJo8DcoARh0III8TyPX51w0qk1VTjJrzO2cKM6Eqs0paXy1XP6e4udBtZLW5Omu0TRJLsDQxnDnABOeSDg9GODnI6cezKbkk5Hz6pwi3gVkt3Drhu+TXbNRd6XqrEx3DTNFNIvukZfCMT6Er6YGDVVPDDFwfs9TanHtJyo7nH0ce8mvdeYxabqTShXuNwnWZopFVGAznBxxyM5wfHrXNUgqdZW0ZSnPHSz64+5v33LcBNRjBwud6Er61pmaJwXD3Le3kUKsfeSOw/adTk/arGDdyJqbTCSMQx3LAg5eArkH4N581EjSmk73a8yPFLfRyb2hvpckDu3MQXxGeDn1qqbLtQatdL1KzVrgRmYhA4lnZwD0ygAX/9bfvVaedWXkvUzcbxS8/QpNGs5rV9GEsoE000k0jIxIcuj7d2ef8A5F+grRyiorDoTXxSrSctcl6IZtV1BLe5MUVqO/xiN2GAfmeDgkcVeCxIzlaOrFXtH2hvpNImWO6jfYVYywxcZ4OM5YdGHliumnSpuSVRZM46tSo4SdGWa8DVokRv5Lu5uod6R3TW8USP3fhyADn97rnw615y2ag23nqe5V2jaKUIQSTuk2/P+NBp7rS5boRxsTJKVljOAyqMADPHQ9MHzPnXRdxS4I862Jt7ym1yye71LVraHDyS2sSou7ABUyPx5HdIlUUk0770Xp3hVhLg0TtCuzLbxo4AKiKVznq3ugkceOFJ9SazqWUoPyNHF3nfK/yrp+jQ51qYntAQrvTbe8cNcIJCOm5QcfDIqGk9S0Zyj+LNcek2sDrJFGEZM7SqqMfalkS6k2rNidfzxvP7PJdEK0h3MzKCoLDOOPJmOf4azWV3x6+Pk2pxbeJaLP0z+fg3Q2kl3o91exPJG0CRGEHHVAG/sPlVrZZmEpXliLjULBrnu5FYEAElnbbyRt6jnp4ePNVpPFBFnaEn5fIr9u4YGsZ7izd1PdKkzR4CyqHGAw9Ny48RXp7HJ9oov+jzNvhHsXNXT+Vcidk5S9lFGWt07y4dySfezuzjHJUZC84riVPA3d3z3L5Pa2it2mFqNnhWrTWm63xlnqtw26ckE94k4tmUKhMe/kk8ZO7Jzg4Hz+lKuUW2c8Zu6jaz3/oianFJbW1tqy+8/tTiT+VmwvyBCfSqpdxEO2IgWF1DDMIIZAEJPdjIyFYBgPgN4+h8qrJd2z3dL7Oid5d/j/T+EzoMbhkU56jNbHKZZFAe0Bpu5O7tZn/dQn7VDBza7AkvmjALQge93nADbSR4fuk/PFUUZOzXW46qc4wpO/l4L+ch0sLUN2aaErjvInOPLOatHNHKyu9rkfSrLu8hZYhvz6gDB8+TjHrWNK6ujpSTzbFftlZKukG7MKCWR1YySPlscAhBt6ZI5+nHNersztPM8ra86atotcv2TOyVha3HZXTnlYb5LhhyxwMMxOQPDAHB/rXDRlLBmex/5WEIbVLDlFWWT5aF9bPHbzTNG5eCKJljl2j3guN3PjgnHA8PPNZV74bGMFFrFEnXNrnsk0JXJFtnB88ZrW2VjG+8SIUEV7GCDs3B3KnILEScfHO7OfTFRZ4cT8Dd1cUWlrGz8tH+1yGyeZHEeWtNvdocySujZxjoOvWq3yLQWW8k6Yzi5CWzWhzhpQJpGO3zAIx5VZXIqWtnf2Pf0pLyIpbdiW2gmOTr64HpTEFR4p+xne6lDJpcys/61o26RsAeD0yPSjkrGbpuLuJE0UTxsz5yrsQgHjk4+eGz8KhXVkiyl3W5Ph7JWOh2JMOkQmbqIgWHyq18KMtWLuoweyra4IWNV5ZuFHvZ56cfPx+OcaN7YjobjbAyk7czCTTXC7mnnkjiiGMMQDnAX1OOP4cdevdGXYxct9vdnFSpf+3XhB/jdN8orN3I/YnelmE3hWtXMTIw5Xfz7p4I6Y97pg9K5oU3TWB9f2ertu0wrzVeOjz4cnfmuQz2sFtPd3bRptikjATJbcRhQOv8rePxFUrLunNFt6l1JbxT6XIqoMtEV+eMVeMsSTMGsORzeGCFoZZgmZXP4CvG87OPrux86st0XwJx9xyW5r9HRdFgifT42ZB1b8zVY/iiHqWCwRqwYKAR0NWIBraB2LPBGxPUlAc0BX65aW/6IvdsEQbuW52DyoBC021DXNlAgGyadiRjooY5+owPrTVvw+bELOmvH4+zoeosFihhH7bgfIc1lXfcZpTXeMLyygurQpPGW2rj3RkgeNWprCkRKbu2Jdtp9vqvaFWjcyWdi3dxck75AFLsBzwNyjyBU1Mm3JR3fZ3QfY0XO2cl6Rf7t6WImpRXml6tPrkOFt51AusDIRSQCx6DKsAT5Zx4mtZyWHN6fBzbNFztTS/Jf9tffTnkO2nWjJGD3fdIp3FTkljjg58gPj9qxmmyrmtSZp5w08X7rAj51nQfdsRV1uc81e27jUtRt1yqxyGUY/iP9Ofqa6FdNPyM0u7LiPnZ944NHtVkkVSVONxxnmouIp2yLNJonOEkVj5A5oTZozoQVuuXCw2MqkBmdSApOM+fyqknuJSuJOlOttf6W8u1VaRmUYGTknjI6Yz445zUuWZr2a7PLx58B1vzm/tVzxsdvyrKvoitPVlLqfaCLTnu/wBeAAhdSqZDtt4HxyF+PNaSlhjfgbbLs/bTUeL/AEVnYm6tF0uyjl3SyL+JjwRI7Zz9jz69PGt5U7WjyOadVzlOfFvys3l4cCf2jk06SzuluV/VSLLE5ZdzFyuQBx7o4z58VEIXklxI7WUYuonbDn6fOdjRoXaJb3TtNiknLTPGiSgqRsYbSSeP68gg+NY023qd237OqdSVuN14dfoZrRgL9sEESR5BHQ4P+tZ0cpSRzVM0mJuvFbjV9UaAo2YV3g44A3ZOT8/tWl+94Fo0+5nv+tfkvtK77UdLgjVIYSi+8kiiTOSD4/Dp5+ootWjOLUOrFrYWRt5DJJHC0hP+IqBSBjp61ZITm5FjUlBD7X6rJHr1rbW/vSLNGCpGQFOckj44GKxd3N8LG0VFQT3tldbmDcJi7SpsPclgBt3NIVOfEgoB9a2m7Iory4/xZdeQ4zyA39mx4BtWPPxWsaqziTT3izqel29zY6hO4kU7mCYJA3AsFAXPIC+95f06abtErNt1Vfgs/FEDS7+y0fsimoX0V5JHsQvFCu4uQ524Hx2c/WlWblZ7/wBq47ONGpOCzV3bybRLt9as+0nZ+W7soL6Da75gmG0o4Usx8mHKc1FJvGZ1UnFLrJGjRdNt17Px3cbzSSjaZACdpYKMDaPAr7uR5fScWKCfmdFaLpbXJc2s897sOtuy+3x92QUW3bG0cdV/tXLTXfkVm8kJN4yMZJEfupAj7nwDuJilc+eOAvkeTWsOZbFazW5IsezmqFe0NzA5/Vs6CDw3x7OGI88jnHn4cVVtqSIUU4t8B8HStDI9oBZ7XW8Vtbe3xW26fvVLMiZY46VnVi5RaRpRlGM05aCHpK3F1Jb6bbKBcCKEMCemHkLZ8uGP1rDBKU89Dq7SnCF1rkdD1KAe12MMmCDbyRHj+WtK+i8TlpXTyK66cr2anEu17pVdG29FYHEjfU/l61rfu+RrGN66e68foj6JHGulaJlQf+GRZFPqwYAirzab9Dnkmqjvz92TmSIahOFRUj2zoqqMAuQoAx8FNVpvN+KM5xbslwf0VvZnuk7J5IxKtsmc/tqYkyPjk5HqfU1EH3Ed+1pva5P/AJfZf6RA0dw0MhUyrbDvMcAsSc/es6OsjCq72EDVIbmyvJrK6jQOzSd2VP4lMLIPzNZzjKMsuszppyhKPe1/SHDsVawXFkk8ttiSHaiF1IK4AHiPStqUZRTxcTlqyjKSceA2dK0MwoDwigDaAcgD6UBTdoCYbjTpwPdE+xv8ykD74rGurwZen+RQ9oJzD2ZvWPvEPMXwuN8m/CD6lfp6VZu9N24HRs8f9VTctLrryzZYSRotzYJEoXMcIwPMdPsrUvp4nNP83y/ZlDhdcl77AEN2zAnwzESD+dSspNdakZu1vApuzk5k7P3kci928ZlhZdmSrqcJ9tmflSFlTTOvbF/qpYdFb4T+2MNhdBL69ndWZRsj9xS3IG4/9VZ0MotmNRXlZE1tUt+f1U7MBnAiJ/2eK2uivZvpm211CG5kZI1lBXrvjKjw8x60TuRKm4q7JgqSgUAUAUBVdp4Gm0W4MY/WRYlT+ZTuH5VEldNBOzuKvaWZBpGmyu4aG71KBsngbCSw/P7VjRl/jlfl8o7Kax7TDDwk/wDpIuNPzNrKZOQHaQegwcD6swHoBVo/l6mFVJPLka9c/UarOckCWOM8DOSN+ftSbtLyf0TSjdrx6+SDpLxT6jrtvCw2pcK5OMr+Nifj/pSbtR839GtSOGtFy3wX2hh7O2sR01ZnhTM7tLyo6E5H2xVoK0Ujlk7u5Z+zwf8A0x/8oq5AC3hByIYwR47RQG2gCgCgCgMZFDRsrDIIwaA5VruIba0tsJLHa30RLOf8NA+NgGOmCCT5HxxVILuz63o66Nu2pX/5f/LX2NHZ8t+nSxIKPETHgkgLvfjJ64qFbF1yM6v4ry+DZ2lZzq0axsFZYtwbyxuPy43c1E/yV+tBSzVua+xW0+fOoaklpEkazyMiOjE7ANxx06HIGT449KtUj/iTfH9F5zvUy1wr798zp9tGsNvFGowFQAfSrnKbaAKAKAKAKA8zQGE793A7n9lSaA5p2zsmW371CThI5NgTkENyQenQE/L0rCE2oXXM9LZIxlVUZfPJ/N7DR2fhc6q0soIeKNoQD6EH82I+VXj+TXXWRxVLJZHnaSMpqcNzHwyQMD5ckD/uNRPVLiRTtn11vFTsxayy6ndNKCo9ukDZTn3Qxxu8s+ppOV6T8/k666UGkuW974nTbV+8t4281FaRd1c4WrOxuqSAoAoAoDRcSgI6ASFtp/Cp8vPFAilc3m73EvVGc8OOPT8NUszoThbd6E3VLlIdLkBMh4VCSjZOSB5VM/xZgs5CZ2qaVZiB7/f2swjDRn3CEbn/AJd31PyyhbsVbrQ79mt292t69r2GjSDi+Jyp3ljlenvKrcferLKpbl9s4W7rPrJHusp3t53ZIAMaKSfDc9J/7kfMmLtFvwFjRlkkvtsL4HfzSr/GO8mYHP8Amx8PWpdsLvw+zr2rWLt/aikPGkNutB6Ow+5pRd4I45/kybWhUKAKAKAKAKAr9fhabRrtE/H3ZK/EcioaurC9sxR12dryGynUydzLC4AUfvQS8/LI+tZbPfDbgdN0pN+D9GuvIt9AYyXVnsB29y0jnw5wB+f2qV3qjZi8lbmzZquV1plk/wAOW0Lc9Mo3/t9qieU4shfjJIpdFLJcRzEkRiL3iVGMbpTnjoPfFXrvuM1Wbir8X9DZoCkaVA7AgyAyEH+I5qYK0UjFu7LGrEBQBQBQBQBQGLqGQqehGKA59eJKunG1Ryps7po8Y6r3iEfIKftWEe7UfqdNO0smtU18F32LPeQxvgDFpGOPXJ/LFapWlIwlLFZkjtQ3cyW84A/w5VOf5c/0qlXd4kw1YraH3p024UyMXuJTbgZzt/AnHy5+tK2c7cy+ShHLd85/Z0aGMRxIijAVQBWpiZ0AUAUAUAUAUAHpQCL2rU2uq3AwQl1A0o2/vLG+f+36VjUWd0dGz657v2iz7FTJJDKirtZAFIyDjGf7irp3lIxcMEYoy7bS7LIADLlJNo9SpX+tRU3eJejHFKxR9jY2uJrBXBAiDzOD+9kqPyPzqXnUYqK0YnQPCrmR7QBQBQBQBQBQHhOBmgEntpewG7WDvI9yoe83KTsU5B+ZDeY6VTV+BrBZEzsIg7maUqVcqqnJz58/PrUx3laksUr9cjb22Qez20oUNIkh2r+97p4qJq4p5SuUHZeeD2tbdrlFEyBY2GQ2R4Hphsn5+ho01mzSeV8K0v6DkultkH2666Yx3r/+VWsZ4+SM4tMKTLIbu4bH7JlfB+WaWDm2rWRYVJQKAKAKAKAre0F8dO0qe5CSPtHIjXcwHmBVZ4nF4dS0LKSxaHLrbtBoXfFpLu+lkkb3h+jptx5BwxxznGP95rOMqsY2Ufc1nKEpN3Ohdio5v0dJc3Fu9u1w+8JIRvxgctjx61pFNLMyk03loZ9soJ5NIMlrAZ5IX390DgsMHIB88UlG6yEXZ3Zzu57QaNIffbUIJsfhbT5Syk9QCOMg8+XPjVMVS1rFu4tGdL7LX76jpEM7rMOMAzLtZgPEirU8WHvakTcXLu6FvVygUAUAUAUAUB4QCMEAj1oDT7JbBtwgiz57BQG/pQGLePwoDWbeAtkwxk+e0UBsUAcAAAeAoDKgCgC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data:image/jpeg;base64,/9j/4AAQSkZJRgABAQAAAQABAAD/2wCEAAkGBwgHBgkIBwgKCgkLDRYPDQwMDRsUFRAWIB0iIiAdHx8kKDQsJCYxJx8fLT0tMTU3Ojo6Iys/RD84QzQ5OjcBCgoKDQwNGg8PGjclHyU3Nzc3Nzc3Nzc3Nzc3Nzc3Nzc3Nzc3Nzc3Nzc3Nzc3Nzc3Nzc3Nzc3Nzc3Nzc3Nzc3N//AABEIAMsAYAMBEQACEQEDEQH/xAAbAAACAgMBAAAAAAAAAAAAAAAABgQFAgMHAf/EAD8QAAIBAwMBBQYCCAQGAwAAAAECAwAEEQUSITEGE0FRYRQicYGRoTKxFSNCUmJywdEzguHwJJKywtLiQ1Oi/8QAGgEBAAMBAQEAAAAAAAAAAAAAAAECAwQFBv/EADQRAAIBAgMFCAICAQQDAAAAAAABAgMREiExBEFRYfATInGBkaGxwTLR4fEjJDNiogUUsv/aAAwDAQACEQMRAD8A7jQFbq1xPA0fcXFpCW4/4hiM8jpQEQ6nP7ZHF7XpQiMm0gzHeR5AedAXg6UAMQoyeAKN2BX3GoohyHVUAyWbyrmdWUnaBqqaSvIFv1WYpI6N6L1Hh/Q/SnaSg++sgoKavAno6uoZSCD0IroTTV0ZNWyZlUgKAKAKAKA1ywQzY76KOTHI3qDigMPZLXIPs8OQcg7BxQG+gK7W3ZbaNUz78qKwHlnn7VlW/wBtl6f5IW3kS4083UqCONnZWlkkK95zgKMfsjjy5Hqa0p08ORadRSVk93kZahtVbm6twrJAzpISxzEd2Q4z4j4jhjkVNSLkKE46SeXWoyaSzFJlPRX934EA/mTWNBJQtzZWo7yuT62KBQBQBQBQHjcKSPKgKwvqIzs2HjjMZ64+PnUZl1g5nryahgbRGD45jb+9Mx3OZVdoNSuNNtba7vyi20c4791QqFUgjJyfAkfSsqsHKDRaMoKSaIC6gJCmiTL3VushM8kijBj3EgeQ3HA+R9K1he2LiVkk1fh1/JKu7tYpJ9MgnikiuJDtwN34s94uc9Qcn/OB8Zm9GTGCcZSt10/ksezl6t/LfywOHtkl7tHHQsPxY+ByPlWFCLUW3vFR3ZeVuZhQBQBQBQBQBQBQETVLKHULCe1uFVo5UIINAIOjXN3adpo7WSeDv5rCNZDKhYSMGO3gEYOGz9atGP8Aji92f0WTVpZ53Xun+kTdcub465p0HtEDTd1KUSOIqEfIxnJOeQaiUbxk+CIxpQS3uS38E93iNuiWUen6Zb20QGFQZPmfE1BBPoAoAoAoAoAoAoDVJcRxnDMM+Q5NZyqRjqy0YSehT6xrL2seEhXaRzLJIqBB581Cm5K+iLwp4pYVr5v4uc8k1C3fWLW8hdbmRoVRlRs7n3sxHHXIXHzWulx7tNp5Zr2RMFKHb0pRwvJ87JtfokmZxrsZuMQz7ZrhpM4xuwUAz6qfrWkUru+luvgwrX7COHN4svJfyh40bWZZ4IxNCM7Rl0OVPwx/XFcV5R0zRtUioyaeRcx3EchwGw3ketTGrGTsijg1qbq0KhQBQHmaAM0BGvZtgWNPxvkfAedY154Y5asvTjd3e4Se1Gr3Nh3VlGsLahLIGhjXLOvT3sg8ePXrg+FaUtnjk3v3l+1ccUo52WeWSXPx3fw7Qn7KQw7rrtFee2S5OxGlKqG5JOfAdRgYH5VqsCfdivF5v3JltFapGynJLS0e6vbPzbK7WNJspNJudUsxNAYQmws7SK+7g4Y9CMjofWuuElWXZT0fk1Y8up2uxVO3pO8luead9zIGiLZ65NcnU8PcCBBbKzBFfAxjjGTjHl41SFSq4uUYWg/O/Xgdm2UNn2epGl2zdSOqXdSvZ5fy7lna9mYLn9do08lhJkqD3uA2DtbJByOd3nkA1jOMN8F5ZP2/RrS2raIqzqya4S7y9JfTRa9ntVv5Lu40u+WF9SibDByQZAOAV8OmPlzzzWNXZoJcfklV3NKdsKba0yy1zu/f+nmwlcr3U3EgGcE5rGjJ2wvVEVI70S81uZntAV2plnQLHC8jA+G5cZ8iB61DLQaTzI9lEVlLzpcLs/Bh5GDfEYqEi85prL4IuqakInupoxKzwlUVe5Y5bg4+ecVnhx1knoirngp35ixaW6zazq19OrS3FrAyBlQuO+wCzDjjrtA8AuK6XLEnJeC8F1mS0qap03zk+beXsr25Nlhrd5H3ojVXlmVQxUwkdTuOSQQASfI58vGkTOWeVsxRXRrwOjypJHbyyMrJ3hwMemBtzjA8cVzbZUqSioR/HrzPT2CGy0ZSqyzqrfxb4K7V1np6u5v1C35GnmEiJo8DcoARh0III8TyPX51w0qk1VTjJrzO2cKM6Eqs0paXy1XP6e4udBtZLW5Omu0TRJLsDQxnDnABOeSDg9GODnI6cezKbkk5Hz6pwi3gVkt3Drhu+TXbNRd6XqrEx3DTNFNIvukZfCMT6Er6YGDVVPDDFwfs9TanHtJyo7nH0ce8mvdeYxabqTShXuNwnWZopFVGAznBxxyM5wfHrXNUgqdZW0ZSnPHSz64+5v33LcBNRjBwud6Er61pmaJwXD3Le3kUKsfeSOw/adTk/arGDdyJqbTCSMQx3LAg5eArkH4N581EjSmk73a8yPFLfRyb2hvpckDu3MQXxGeDn1qqbLtQatdL1KzVrgRmYhA4lnZwD0ygAX/9bfvVaedWXkvUzcbxS8/QpNGs5rV9GEsoE000k0jIxIcuj7d2ef8A5F+grRyiorDoTXxSrSctcl6IZtV1BLe5MUVqO/xiN2GAfmeDgkcVeCxIzlaOrFXtH2hvpNImWO6jfYVYywxcZ4OM5YdGHliumnSpuSVRZM46tSo4SdGWa8DVokRv5Lu5uod6R3TW8USP3fhyADn97rnw615y2ag23nqe5V2jaKUIQSTuk2/P+NBp7rS5boRxsTJKVljOAyqMADPHQ9MHzPnXRdxS4I862Jt7ym1yye71LVraHDyS2sSou7ABUyPx5HdIlUUk0770Xp3hVhLg0TtCuzLbxo4AKiKVznq3ugkceOFJ9SazqWUoPyNHF3nfK/yrp+jQ51qYntAQrvTbe8cNcIJCOm5QcfDIqGk9S0Zyj+LNcek2sDrJFGEZM7SqqMfalkS6k2rNidfzxvP7PJdEK0h3MzKCoLDOOPJmOf4azWV3x6+Pk2pxbeJaLP0z+fg3Q2kl3o91exPJG0CRGEHHVAG/sPlVrZZmEpXliLjULBrnu5FYEAElnbbyRt6jnp4ePNVpPFBFnaEn5fIr9u4YGsZ7izd1PdKkzR4CyqHGAw9Ny48RXp7HJ9oov+jzNvhHsXNXT+Vcidk5S9lFGWt07y4dySfezuzjHJUZC84riVPA3d3z3L5Pa2it2mFqNnhWrTWm63xlnqtw26ckE94k4tmUKhMe/kk8ZO7Jzg4Hz+lKuUW2c8Zu6jaz3/oianFJbW1tqy+8/tTiT+VmwvyBCfSqpdxEO2IgWF1DDMIIZAEJPdjIyFYBgPgN4+h8qrJd2z3dL7Oid5d/j/T+EzoMbhkU56jNbHKZZFAe0Bpu5O7tZn/dQn7VDBza7AkvmjALQge93nADbSR4fuk/PFUUZOzXW46qc4wpO/l4L+ch0sLUN2aaErjvInOPLOatHNHKyu9rkfSrLu8hZYhvz6gDB8+TjHrWNK6ujpSTzbFftlZKukG7MKCWR1YySPlscAhBt6ZI5+nHNersztPM8ra86atotcv2TOyVha3HZXTnlYb5LhhyxwMMxOQPDAHB/rXDRlLBmex/5WEIbVLDlFWWT5aF9bPHbzTNG5eCKJljl2j3guN3PjgnHA8PPNZV74bGMFFrFEnXNrnsk0JXJFtnB88ZrW2VjG+8SIUEV7GCDs3B3KnILEScfHO7OfTFRZ4cT8Dd1cUWlrGz8tH+1yGyeZHEeWtNvdocySujZxjoOvWq3yLQWW8k6Yzi5CWzWhzhpQJpGO3zAIx5VZXIqWtnf2Pf0pLyIpbdiW2gmOTr64HpTEFR4p+xne6lDJpcys/61o26RsAeD0yPSjkrGbpuLuJE0UTxsz5yrsQgHjk4+eGz8KhXVkiyl3W5Ph7JWOh2JMOkQmbqIgWHyq18KMtWLuoweyra4IWNV5ZuFHvZ56cfPx+OcaN7YjobjbAyk7czCTTXC7mnnkjiiGMMQDnAX1OOP4cdevdGXYxct9vdnFSpf+3XhB/jdN8orN3I/YnelmE3hWtXMTIw5Xfz7p4I6Y97pg9K5oU3TWB9f2ertu0wrzVeOjz4cnfmuQz2sFtPd3bRptikjATJbcRhQOv8rePxFUrLunNFt6l1JbxT6XIqoMtEV+eMVeMsSTMGsORzeGCFoZZgmZXP4CvG87OPrux86st0XwJx9xyW5r9HRdFgifT42ZB1b8zVY/iiHqWCwRqwYKAR0NWIBraB2LPBGxPUlAc0BX65aW/6IvdsEQbuW52DyoBC021DXNlAgGyadiRjooY5+owPrTVvw+bELOmvH4+zoeosFihhH7bgfIc1lXfcZpTXeMLyygurQpPGW2rj3RkgeNWprCkRKbu2Jdtp9vqvaFWjcyWdi3dxck75AFLsBzwNyjyBU1Mm3JR3fZ3QfY0XO2cl6Rf7t6WImpRXml6tPrkOFt51AusDIRSQCx6DKsAT5Zx4mtZyWHN6fBzbNFztTS/Jf9tffTnkO2nWjJGD3fdIp3FTkljjg58gPj9qxmmyrmtSZp5w08X7rAj51nQfdsRV1uc81e27jUtRt1yqxyGUY/iP9Ofqa6FdNPyM0u7LiPnZ944NHtVkkVSVONxxnmouIp2yLNJonOEkVj5A5oTZozoQVuuXCw2MqkBmdSApOM+fyqknuJSuJOlOttf6W8u1VaRmUYGTknjI6Yz445zUuWZr2a7PLx58B1vzm/tVzxsdvyrKvoitPVlLqfaCLTnu/wBeAAhdSqZDtt4HxyF+PNaSlhjfgbbLs/bTUeL/AEVnYm6tF0uyjl3SyL+JjwRI7Zz9jz69PGt5U7WjyOadVzlOfFvys3l4cCf2jk06SzuluV/VSLLE5ZdzFyuQBx7o4z58VEIXklxI7WUYuonbDn6fOdjRoXaJb3TtNiknLTPGiSgqRsYbSSeP68gg+NY023qd237OqdSVuN14dfoZrRgL9sEESR5BHQ4P+tZ0cpSRzVM0mJuvFbjV9UaAo2YV3g44A3ZOT8/tWl+94Fo0+5nv+tfkvtK77UdLgjVIYSi+8kiiTOSD4/Dp5+ootWjOLUOrFrYWRt5DJJHC0hP+IqBSBjp61ZITm5FjUlBD7X6rJHr1rbW/vSLNGCpGQFOckj44GKxd3N8LG0VFQT3tldbmDcJi7SpsPclgBt3NIVOfEgoB9a2m7Iory4/xZdeQ4zyA39mx4BtWPPxWsaqziTT3izqel29zY6hO4kU7mCYJA3AsFAXPIC+95f06abtErNt1Vfgs/FEDS7+y0fsimoX0V5JHsQvFCu4uQ524Hx2c/WlWblZ7/wBq47ONGpOCzV3bybRLt9as+0nZ+W7soL6Da75gmG0o4Usx8mHKc1FJvGZ1UnFLrJGjRdNt17Px3cbzSSjaZACdpYKMDaPAr7uR5fScWKCfmdFaLpbXJc2s897sOtuy+3x92QUW3bG0cdV/tXLTXfkVm8kJN4yMZJEfupAj7nwDuJilc+eOAvkeTWsOZbFazW5IsezmqFe0NzA5/Vs6CDw3x7OGI88jnHn4cVVtqSIUU4t8B8HStDI9oBZ7XW8Vtbe3xW26fvVLMiZY46VnVi5RaRpRlGM05aCHpK3F1Jb6bbKBcCKEMCemHkLZ8uGP1rDBKU89Dq7SnCF1rkdD1KAe12MMmCDbyRHj+WtK+i8TlpXTyK66cr2anEu17pVdG29FYHEjfU/l61rfu+RrGN66e68foj6JHGulaJlQf+GRZFPqwYAirzab9Dnkmqjvz92TmSIahOFRUj2zoqqMAuQoAx8FNVpvN+KM5xbslwf0VvZnuk7J5IxKtsmc/tqYkyPjk5HqfU1EH3Ed+1pva5P/AJfZf6RA0dw0MhUyrbDvMcAsSc/es6OsjCq72EDVIbmyvJrK6jQOzSd2VP4lMLIPzNZzjKMsuszppyhKPe1/SHDsVawXFkk8ttiSHaiF1IK4AHiPStqUZRTxcTlqyjKSceA2dK0MwoDwigDaAcgD6UBTdoCYbjTpwPdE+xv8ykD74rGurwZen+RQ9oJzD2ZvWPvEPMXwuN8m/CD6lfp6VZu9N24HRs8f9VTctLrryzZYSRotzYJEoXMcIwPMdPsrUvp4nNP83y/ZlDhdcl77AEN2zAnwzESD+dSspNdakZu1vApuzk5k7P3kci928ZlhZdmSrqcJ9tmflSFlTTOvbF/qpYdFb4T+2MNhdBL69ndWZRsj9xS3IG4/9VZ0MotmNRXlZE1tUt+f1U7MBnAiJ/2eK2uivZvpm211CG5kZI1lBXrvjKjw8x60TuRKm4q7JgqSgUAUAUBVdp4Gm0W4MY/WRYlT+ZTuH5VEldNBOzuKvaWZBpGmyu4aG71KBsngbCSw/P7VjRl/jlfl8o7Kax7TDDwk/wDpIuNPzNrKZOQHaQegwcD6swHoBVo/l6mFVJPLka9c/UarOckCWOM8DOSN+ftSbtLyf0TSjdrx6+SDpLxT6jrtvCw2pcK5OMr+Nifj/pSbtR839GtSOGtFy3wX2hh7O2sR01ZnhTM7tLyo6E5H2xVoK0Ujlk7u5Z+zwf8A0x/8oq5AC3hByIYwR47RQG2gCgCgCgMZFDRsrDIIwaA5VruIba0tsJLHa30RLOf8NA+NgGOmCCT5HxxVILuz63o66Nu2pX/5f/LX2NHZ8t+nSxIKPETHgkgLvfjJ64qFbF1yM6v4ry+DZ2lZzq0axsFZYtwbyxuPy43c1E/yV+tBSzVua+xW0+fOoaklpEkazyMiOjE7ANxx06HIGT449KtUj/iTfH9F5zvUy1wr798zp9tGsNvFGowFQAfSrnKbaAKAKAKAKA8zQGE793A7n9lSaA5p2zsmW371CThI5NgTkENyQenQE/L0rCE2oXXM9LZIxlVUZfPJ/N7DR2fhc6q0soIeKNoQD6EH82I+VXj+TXXWRxVLJZHnaSMpqcNzHwyQMD5ckD/uNRPVLiRTtn11vFTsxayy6ndNKCo9ukDZTn3Qxxu8s+ppOV6T8/k666UGkuW974nTbV+8t4281FaRd1c4WrOxuqSAoAoAoDRcSgI6ASFtp/Cp8vPFAilc3m73EvVGc8OOPT8NUszoThbd6E3VLlIdLkBMh4VCSjZOSB5VM/xZgs5CZ2qaVZiB7/f2swjDRn3CEbn/AJd31PyyhbsVbrQ79mt292t69r2GjSDi+Jyp3ljlenvKrcferLKpbl9s4W7rPrJHusp3t53ZIAMaKSfDc9J/7kfMmLtFvwFjRlkkvtsL4HfzSr/GO8mYHP8Amx8PWpdsLvw+zr2rWLt/aikPGkNutB6Ow+5pRd4I45/kybWhUKAKAKAKAKAr9fhabRrtE/H3ZK/EcioaurC9sxR12dryGynUydzLC4AUfvQS8/LI+tZbPfDbgdN0pN+D9GuvIt9AYyXVnsB29y0jnw5wB+f2qV3qjZi8lbmzZquV1plk/wAOW0Lc9Mo3/t9qieU4shfjJIpdFLJcRzEkRiL3iVGMbpTnjoPfFXrvuM1Wbir8X9DZoCkaVA7AgyAyEH+I5qYK0UjFu7LGrEBQBQBQBQBQGLqGQqehGKA59eJKunG1Ryps7po8Y6r3iEfIKftWEe7UfqdNO0smtU18F32LPeQxvgDFpGOPXJ/LFapWlIwlLFZkjtQ3cyW84A/w5VOf5c/0qlXd4kw1YraH3p024UyMXuJTbgZzt/AnHy5+tK2c7cy+ShHLd85/Z0aGMRxIijAVQBWpiZ0AUAUAUAUAUAHpQCL2rU2uq3AwQl1A0o2/vLG+f+36VjUWd0dGz657v2iz7FTJJDKirtZAFIyDjGf7irp3lIxcMEYoy7bS7LIADLlJNo9SpX+tRU3eJejHFKxR9jY2uJrBXBAiDzOD+9kqPyPzqXnUYqK0YnQPCrmR7QBQBQBQBQBQHhOBmgEntpewG7WDvI9yoe83KTsU5B+ZDeY6VTV+BrBZEzsIg7maUqVcqqnJz58/PrUx3laksUr9cjb22Qez20oUNIkh2r+97p4qJq4p5SuUHZeeD2tbdrlFEyBY2GQ2R4Hphsn5+ho01mzSeV8K0v6DkultkH2666Yx3r/+VWsZ4+SM4tMKTLIbu4bH7JlfB+WaWDm2rWRYVJQKAKAKAKAre0F8dO0qe5CSPtHIjXcwHmBVZ4nF4dS0LKSxaHLrbtBoXfFpLu+lkkb3h+jptx5BwxxznGP95rOMqsY2Ufc1nKEpN3Ohdio5v0dJc3Fu9u1w+8JIRvxgctjx61pFNLMyk03loZ9soJ5NIMlrAZ5IX390DgsMHIB88UlG6yEXZ3Zzu57QaNIffbUIJsfhbT5Syk9QCOMg8+XPjVMVS1rFu4tGdL7LX76jpEM7rMOMAzLtZgPEirU8WHvakTcXLu6FvVygUAUAUAUAUB4QCMEAj1oDT7JbBtwgiz57BQG/pQGLePwoDWbeAtkwxk+e0UBsUAcAAAeAoDKgCgC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data:image/jpeg;base64,/9j/4AAQSkZJRgABAQAAAQABAAD/2wCEAAkGBwgHBgkIBwgKCgkLDRYPDQwMDRsUFRAWIB0iIiAdHx8kKDQsJCYxJx8fLT0tMTU3Ojo6Iys/RD84QzQ5OjcBCgoKDQwNGg8PGjclHyU3Nzc3Nzc3Nzc3Nzc3Nzc3Nzc3Nzc3Nzc3Nzc3Nzc3Nzc3Nzc3Nzc3Nzc3Nzc3Nzc3N//AABEIAMsAYAMBEQACEQEDEQH/xAAbAAACAgMBAAAAAAAAAAAAAAAABgQFAgMHAf/EAD8QAAIBAwMBBQYCCAQGAwAAAAECAwAEEQUSITEGE0FRYRQicYGRoTKxFSNCUmJywdEzguHwJJKywtLiQ1Oi/8QAGgEBAAMBAQEAAAAAAAAAAAAAAAECAwQFBv/EADQRAAIBAgMFCAICAQQDAAAAAAABAgMREiExBEFRYfATInGBkaGxwTLR4fEjJDNiogUUsv/aAAwDAQACEQMRAD8A7jQFbq1xPA0fcXFpCW4/4hiM8jpQEQ6nP7ZHF7XpQiMm0gzHeR5AedAXg6UAMQoyeAKN2BX3GoohyHVUAyWbyrmdWUnaBqqaSvIFv1WYpI6N6L1Hh/Q/SnaSg++sgoKavAno6uoZSCD0IroTTV0ZNWyZlUgKAKAKAKA1ywQzY76KOTHI3qDigMPZLXIPs8OQcg7BxQG+gK7W3ZbaNUz78qKwHlnn7VlW/wBtl6f5IW3kS4083UqCONnZWlkkK95zgKMfsjjy5Hqa0p08ORadRSVk93kZahtVbm6twrJAzpISxzEd2Q4z4j4jhjkVNSLkKE46SeXWoyaSzFJlPRX934EA/mTWNBJQtzZWo7yuT62KBQBQBQBQHjcKSPKgKwvqIzs2HjjMZ64+PnUZl1g5nryahgbRGD45jb+9Mx3OZVdoNSuNNtba7vyi20c4791QqFUgjJyfAkfSsqsHKDRaMoKSaIC6gJCmiTL3VushM8kijBj3EgeQ3HA+R9K1he2LiVkk1fh1/JKu7tYpJ9MgnikiuJDtwN34s94uc9Qcn/OB8Zm9GTGCcZSt10/ksezl6t/LfywOHtkl7tHHQsPxY+ByPlWFCLUW3vFR3ZeVuZhQBQBQBQBQBQBQETVLKHULCe1uFVo5UIINAIOjXN3adpo7WSeDv5rCNZDKhYSMGO3gEYOGz9atGP8Aji92f0WTVpZ53Xun+kTdcub465p0HtEDTd1KUSOIqEfIxnJOeQaiUbxk+CIxpQS3uS38E93iNuiWUen6Zb20QGFQZPmfE1BBPoAoAoAoAoAoAoDVJcRxnDMM+Q5NZyqRjqy0YSehT6xrL2seEhXaRzLJIqBB581Cm5K+iLwp4pYVr5v4uc8k1C3fWLW8hdbmRoVRlRs7n3sxHHXIXHzWulx7tNp5Zr2RMFKHb0pRwvJ87JtfokmZxrsZuMQz7ZrhpM4xuwUAz6qfrWkUru+luvgwrX7COHN4svJfyh40bWZZ4IxNCM7Rl0OVPwx/XFcV5R0zRtUioyaeRcx3EchwGw3ketTGrGTsijg1qbq0KhQBQHmaAM0BGvZtgWNPxvkfAedY154Y5asvTjd3e4Se1Gr3Nh3VlGsLahLIGhjXLOvT3sg8ePXrg+FaUtnjk3v3l+1ccUo52WeWSXPx3fw7Qn7KQw7rrtFee2S5OxGlKqG5JOfAdRgYH5VqsCfdivF5v3JltFapGynJLS0e6vbPzbK7WNJspNJudUsxNAYQmws7SK+7g4Y9CMjofWuuElWXZT0fk1Y8up2uxVO3pO8luead9zIGiLZ65NcnU8PcCBBbKzBFfAxjjGTjHl41SFSq4uUYWg/O/Xgdm2UNn2epGl2zdSOqXdSvZ5fy7lna9mYLn9do08lhJkqD3uA2DtbJByOd3nkA1jOMN8F5ZP2/RrS2raIqzqya4S7y9JfTRa9ntVv5Lu40u+WF9SibDByQZAOAV8OmPlzzzWNXZoJcfklV3NKdsKba0yy1zu/f+nmwlcr3U3EgGcE5rGjJ2wvVEVI70S81uZntAV2plnQLHC8jA+G5cZ8iB61DLQaTzI9lEVlLzpcLs/Bh5GDfEYqEi85prL4IuqakInupoxKzwlUVe5Y5bg4+ecVnhx1knoirngp35ixaW6zazq19OrS3FrAyBlQuO+wCzDjjrtA8AuK6XLEnJeC8F1mS0qap03zk+beXsr25Nlhrd5H3ojVXlmVQxUwkdTuOSQQASfI58vGkTOWeVsxRXRrwOjypJHbyyMrJ3hwMemBtzjA8cVzbZUqSioR/HrzPT2CGy0ZSqyzqrfxb4K7V1np6u5v1C35GnmEiJo8DcoARh0III8TyPX51w0qk1VTjJrzO2cKM6Eqs0paXy1XP6e4udBtZLW5Omu0TRJLsDQxnDnABOeSDg9GODnI6cezKbkk5Hz6pwi3gVkt3Drhu+TXbNRd6XqrEx3DTNFNIvukZfCMT6Er6YGDVVPDDFwfs9TanHtJyo7nH0ce8mvdeYxabqTShXuNwnWZopFVGAznBxxyM5wfHrXNUgqdZW0ZSnPHSz64+5v33LcBNRjBwud6Er61pmaJwXD3Le3kUKsfeSOw/adTk/arGDdyJqbTCSMQx3LAg5eArkH4N581EjSmk73a8yPFLfRyb2hvpckDu3MQXxGeDn1qqbLtQatdL1KzVrgRmYhA4lnZwD0ygAX/9bfvVaedWXkvUzcbxS8/QpNGs5rV9GEsoE000k0jIxIcuj7d2ef8A5F+grRyiorDoTXxSrSctcl6IZtV1BLe5MUVqO/xiN2GAfmeDgkcVeCxIzlaOrFXtH2hvpNImWO6jfYVYywxcZ4OM5YdGHliumnSpuSVRZM46tSo4SdGWa8DVokRv5Lu5uod6R3TW8USP3fhyADn97rnw615y2ag23nqe5V2jaKUIQSTuk2/P+NBp7rS5boRxsTJKVljOAyqMADPHQ9MHzPnXRdxS4I862Jt7ym1yye71LVraHDyS2sSou7ABUyPx5HdIlUUk0770Xp3hVhLg0TtCuzLbxo4AKiKVznq3ugkceOFJ9SazqWUoPyNHF3nfK/yrp+jQ51qYntAQrvTbe8cNcIJCOm5QcfDIqGk9S0Zyj+LNcek2sDrJFGEZM7SqqMfalkS6k2rNidfzxvP7PJdEK0h3MzKCoLDOOPJmOf4azWV3x6+Pk2pxbeJaLP0z+fg3Q2kl3o91exPJG0CRGEHHVAG/sPlVrZZmEpXliLjULBrnu5FYEAElnbbyRt6jnp4ePNVpPFBFnaEn5fIr9u4YGsZ7izd1PdKkzR4CyqHGAw9Ny48RXp7HJ9oov+jzNvhHsXNXT+Vcidk5S9lFGWt07y4dySfezuzjHJUZC84riVPA3d3z3L5Pa2it2mFqNnhWrTWm63xlnqtw26ckE94k4tmUKhMe/kk8ZO7Jzg4Hz+lKuUW2c8Zu6jaz3/oianFJbW1tqy+8/tTiT+VmwvyBCfSqpdxEO2IgWF1DDMIIZAEJPdjIyFYBgPgN4+h8qrJd2z3dL7Oid5d/j/T+EzoMbhkU56jNbHKZZFAe0Bpu5O7tZn/dQn7VDBza7AkvmjALQge93nADbSR4fuk/PFUUZOzXW46qc4wpO/l4L+ch0sLUN2aaErjvInOPLOatHNHKyu9rkfSrLu8hZYhvz6gDB8+TjHrWNK6ujpSTzbFftlZKukG7MKCWR1YySPlscAhBt6ZI5+nHNersztPM8ra86atotcv2TOyVha3HZXTnlYb5LhhyxwMMxOQPDAHB/rXDRlLBmex/5WEIbVLDlFWWT5aF9bPHbzTNG5eCKJljl2j3guN3PjgnHA8PPNZV74bGMFFrFEnXNrnsk0JXJFtnB88ZrW2VjG+8SIUEV7GCDs3B3KnILEScfHO7OfTFRZ4cT8Dd1cUWlrGz8tH+1yGyeZHEeWtNvdocySujZxjoOvWq3yLQWW8k6Yzi5CWzWhzhpQJpGO3zAIx5VZXIqWtnf2Pf0pLyIpbdiW2gmOTr64HpTEFR4p+xne6lDJpcys/61o26RsAeD0yPSjkrGbpuLuJE0UTxsz5yrsQgHjk4+eGz8KhXVkiyl3W5Ph7JWOh2JMOkQmbqIgWHyq18KMtWLuoweyra4IWNV5ZuFHvZ56cfPx+OcaN7YjobjbAyk7czCTTXC7mnnkjiiGMMQDnAX1OOP4cdevdGXYxct9vdnFSpf+3XhB/jdN8orN3I/YnelmE3hWtXMTIw5Xfz7p4I6Y97pg9K5oU3TWB9f2ertu0wrzVeOjz4cnfmuQz2sFtPd3bRptikjATJbcRhQOv8rePxFUrLunNFt6l1JbxT6XIqoMtEV+eMVeMsSTMGsORzeGCFoZZgmZXP4CvG87OPrux86st0XwJx9xyW5r9HRdFgifT42ZB1b8zVY/iiHqWCwRqwYKAR0NWIBraB2LPBGxPUlAc0BX65aW/6IvdsEQbuW52DyoBC021DXNlAgGyadiRjooY5+owPrTVvw+bELOmvH4+zoeosFihhH7bgfIc1lXfcZpTXeMLyygurQpPGW2rj3RkgeNWprCkRKbu2Jdtp9vqvaFWjcyWdi3dxck75AFLsBzwNyjyBU1Mm3JR3fZ3QfY0XO2cl6Rf7t6WImpRXml6tPrkOFt51AusDIRSQCx6DKsAT5Zx4mtZyWHN6fBzbNFztTS/Jf9tffTnkO2nWjJGD3fdIp3FTkljjg58gPj9qxmmyrmtSZp5w08X7rAj51nQfdsRV1uc81e27jUtRt1yqxyGUY/iP9Ofqa6FdNPyM0u7LiPnZ944NHtVkkVSVONxxnmouIp2yLNJonOEkVj5A5oTZozoQVuuXCw2MqkBmdSApOM+fyqknuJSuJOlOttf6W8u1VaRmUYGTknjI6Yz445zUuWZr2a7PLx58B1vzm/tVzxsdvyrKvoitPVlLqfaCLTnu/wBeAAhdSqZDtt4HxyF+PNaSlhjfgbbLs/bTUeL/AEVnYm6tF0uyjl3SyL+JjwRI7Zz9jz69PGt5U7WjyOadVzlOfFvys3l4cCf2jk06SzuluV/VSLLE5ZdzFyuQBx7o4z58VEIXklxI7WUYuonbDn6fOdjRoXaJb3TtNiknLTPGiSgqRsYbSSeP68gg+NY023qd237OqdSVuN14dfoZrRgL9sEESR5BHQ4P+tZ0cpSRzVM0mJuvFbjV9UaAo2YV3g44A3ZOT8/tWl+94Fo0+5nv+tfkvtK77UdLgjVIYSi+8kiiTOSD4/Dp5+ootWjOLUOrFrYWRt5DJJHC0hP+IqBSBjp61ZITm5FjUlBD7X6rJHr1rbW/vSLNGCpGQFOckj44GKxd3N8LG0VFQT3tldbmDcJi7SpsPclgBt3NIVOfEgoB9a2m7Iory4/xZdeQ4zyA39mx4BtWPPxWsaqziTT3izqel29zY6hO4kU7mCYJA3AsFAXPIC+95f06abtErNt1Vfgs/FEDS7+y0fsimoX0V5JHsQvFCu4uQ524Hx2c/WlWblZ7/wBq47ONGpOCzV3bybRLt9as+0nZ+W7soL6Da75gmG0o4Usx8mHKc1FJvGZ1UnFLrJGjRdNt17Px3cbzSSjaZACdpYKMDaPAr7uR5fScWKCfmdFaLpbXJc2s897sOtuy+3x92QUW3bG0cdV/tXLTXfkVm8kJN4yMZJEfupAj7nwDuJilc+eOAvkeTWsOZbFazW5IsezmqFe0NzA5/Vs6CDw3x7OGI88jnHn4cVVtqSIUU4t8B8HStDI9oBZ7XW8Vtbe3xW26fvVLMiZY46VnVi5RaRpRlGM05aCHpK3F1Jb6bbKBcCKEMCemHkLZ8uGP1rDBKU89Dq7SnCF1rkdD1KAe12MMmCDbyRHj+WtK+i8TlpXTyK66cr2anEu17pVdG29FYHEjfU/l61rfu+RrGN66e68foj6JHGulaJlQf+GRZFPqwYAirzab9Dnkmqjvz92TmSIahOFRUj2zoqqMAuQoAx8FNVpvN+KM5xbslwf0VvZnuk7J5IxKtsmc/tqYkyPjk5HqfU1EH3Ed+1pva5P/AJfZf6RA0dw0MhUyrbDvMcAsSc/es6OsjCq72EDVIbmyvJrK6jQOzSd2VP4lMLIPzNZzjKMsuszppyhKPe1/SHDsVawXFkk8ttiSHaiF1IK4AHiPStqUZRTxcTlqyjKSceA2dK0MwoDwigDaAcgD6UBTdoCYbjTpwPdE+xv8ykD74rGurwZen+RQ9oJzD2ZvWPvEPMXwuN8m/CD6lfp6VZu9N24HRs8f9VTctLrryzZYSRotzYJEoXMcIwPMdPsrUvp4nNP83y/ZlDhdcl77AEN2zAnwzESD+dSspNdakZu1vApuzk5k7P3kci928ZlhZdmSrqcJ9tmflSFlTTOvbF/qpYdFb4T+2MNhdBL69ndWZRsj9xS3IG4/9VZ0MotmNRXlZE1tUt+f1U7MBnAiJ/2eK2uivZvpm211CG5kZI1lBXrvjKjw8x60TuRKm4q7JgqSgUAUAUBVdp4Gm0W4MY/WRYlT+ZTuH5VEldNBOzuKvaWZBpGmyu4aG71KBsngbCSw/P7VjRl/jlfl8o7Kax7TDDwk/wDpIuNPzNrKZOQHaQegwcD6swHoBVo/l6mFVJPLka9c/UarOckCWOM8DOSN+ftSbtLyf0TSjdrx6+SDpLxT6jrtvCw2pcK5OMr+Nifj/pSbtR839GtSOGtFy3wX2hh7O2sR01ZnhTM7tLyo6E5H2xVoK0Ujlk7u5Z+zwf8A0x/8oq5AC3hByIYwR47RQG2gCgCgCgMZFDRsrDIIwaA5VruIba0tsJLHa30RLOf8NA+NgGOmCCT5HxxVILuz63o66Nu2pX/5f/LX2NHZ8t+nSxIKPETHgkgLvfjJ64qFbF1yM6v4ry+DZ2lZzq0axsFZYtwbyxuPy43c1E/yV+tBSzVua+xW0+fOoaklpEkazyMiOjE7ANxx06HIGT449KtUj/iTfH9F5zvUy1wr798zp9tGsNvFGowFQAfSrnKbaAKAKAKAKA8zQGE793A7n9lSaA5p2zsmW371CThI5NgTkENyQenQE/L0rCE2oXXM9LZIxlVUZfPJ/N7DR2fhc6q0soIeKNoQD6EH82I+VXj+TXXWRxVLJZHnaSMpqcNzHwyQMD5ckD/uNRPVLiRTtn11vFTsxayy6ndNKCo9ukDZTn3Qxxu8s+ppOV6T8/k666UGkuW974nTbV+8t4281FaRd1c4WrOxuqSAoAoAoDRcSgI6ASFtp/Cp8vPFAilc3m73EvVGc8OOPT8NUszoThbd6E3VLlIdLkBMh4VCSjZOSB5VM/xZgs5CZ2qaVZiB7/f2swjDRn3CEbn/AJd31PyyhbsVbrQ79mt292t69r2GjSDi+Jyp3ljlenvKrcferLKpbl9s4W7rPrJHusp3t53ZIAMaKSfDc9J/7kfMmLtFvwFjRlkkvtsL4HfzSr/GO8mYHP8Amx8PWpdsLvw+zr2rWLt/aikPGkNutB6Ow+5pRd4I45/kybWhUKAKAKAKAKAr9fhabRrtE/H3ZK/EcioaurC9sxR12dryGynUydzLC4AUfvQS8/LI+tZbPfDbgdN0pN+D9GuvIt9AYyXVnsB29y0jnw5wB+f2qV3qjZi8lbmzZquV1plk/wAOW0Lc9Mo3/t9qieU4shfjJIpdFLJcRzEkRiL3iVGMbpTnjoPfFXrvuM1Wbir8X9DZoCkaVA7AgyAyEH+I5qYK0UjFu7LGrEBQBQBQBQBQGLqGQqehGKA59eJKunG1Ryps7po8Y6r3iEfIKftWEe7UfqdNO0smtU18F32LPeQxvgDFpGOPXJ/LFapWlIwlLFZkjtQ3cyW84A/w5VOf5c/0qlXd4kw1YraH3p024UyMXuJTbgZzt/AnHy5+tK2c7cy+ShHLd85/Z0aGMRxIijAVQBWpiZ0AUAUAUAUAUAHpQCL2rU2uq3AwQl1A0o2/vLG+f+36VjUWd0dGz657v2iz7FTJJDKirtZAFIyDjGf7irp3lIxcMEYoy7bS7LIADLlJNo9SpX+tRU3eJejHFKxR9jY2uJrBXBAiDzOD+9kqPyPzqXnUYqK0YnQPCrmR7QBQBQBQBQBQHhOBmgEntpewG7WDvI9yoe83KTsU5B+ZDeY6VTV+BrBZEzsIg7maUqVcqqnJz58/PrUx3laksUr9cjb22Qez20oUNIkh2r+97p4qJq4p5SuUHZeeD2tbdrlFEyBY2GQ2R4Hphsn5+ho01mzSeV8K0v6DkultkH2666Yx3r/+VWsZ4+SM4tMKTLIbu4bH7JlfB+WaWDm2rWRYVJQKAKAKAKAre0F8dO0qe5CSPtHIjXcwHmBVZ4nF4dS0LKSxaHLrbtBoXfFpLu+lkkb3h+jptx5BwxxznGP95rOMqsY2Ufc1nKEpN3Ohdio5v0dJc3Fu9u1w+8JIRvxgctjx61pFNLMyk03loZ9soJ5NIMlrAZ5IX390DgsMHIB88UlG6yEXZ3Zzu57QaNIffbUIJsfhbT5Syk9QCOMg8+XPjVMVS1rFu4tGdL7LX76jpEM7rMOMAzLtZgPEirU8WHvakTcXLu6FvVygUAUAUAUAUB4QCMEAj1oDT7JbBtwgiz57BQG/pQGLePwoDWbeAtkwxk+e0UBsUAcAAAeAoDKgCgC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ci-rus.com/for_patients/images/nervous_system4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572132" y="920526"/>
            <a:ext cx="3214710" cy="5713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НЕРВНАЯ СИСТЕМА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Головной мозг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Спинной мозг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Нервы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zdorovushko.ru/wp-content/uploads/2011/12/oporno-dvigatelnaya01.jpg"/>
          <p:cNvPicPr>
            <a:picLocks noChangeAspect="1" noChangeArrowheads="1"/>
          </p:cNvPicPr>
          <p:nvPr/>
        </p:nvPicPr>
        <p:blipFill>
          <a:blip r:embed="rId2" cstate="print"/>
          <a:srcRect l="5735" t="9375" r="3586" b="4687"/>
          <a:stretch>
            <a:fillRect/>
          </a:stretch>
        </p:blipFill>
        <p:spPr bwMode="auto">
          <a:xfrm>
            <a:off x="1513155" y="1928802"/>
            <a:ext cx="7345125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ОПОРНО-ДВИГАТЕЛЬНАЯ СИСТЕМА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Скелет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(череп, позвоночник,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пояс верхних конечностей,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пояс нижних конечностей)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Мышцы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encrypted-tbn1.gstatic.com/images?q=tbn:ANd9GcTAAAH1pFM44D4trAV85puraX7P7kEau9RX_fpDdf_iBrVemCeWAQ"/>
          <p:cNvPicPr>
            <a:picLocks noChangeAspect="1" noChangeArrowheads="1"/>
          </p:cNvPicPr>
          <p:nvPr/>
        </p:nvPicPr>
        <p:blipFill>
          <a:blip r:embed="rId2" cstate="print"/>
          <a:srcRect l="3327" r="10174" b="9091"/>
          <a:stretch>
            <a:fillRect/>
          </a:stretch>
        </p:blipFill>
        <p:spPr bwMode="auto">
          <a:xfrm>
            <a:off x="4643438" y="2571744"/>
            <a:ext cx="3714776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 наше здоровье</a:t>
            </a:r>
            <a:endParaRPr lang="ru-RU" sz="60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Организм человека</a:t>
            </a:r>
          </a:p>
          <a:p>
            <a:pPr>
              <a:buFont typeface="Wingdings" pitchFamily="2" charset="2"/>
              <a:buChar char="Ø"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Узнали, что такое органы и системы органов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Научились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устанавливать связь между строением и работой органов</a:t>
            </a: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uralprombank.ru/files/credit/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290"/>
            <a:ext cx="9144000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Спасибо за активную работу!!!</a:t>
            </a:r>
            <a:endParaRPr lang="ru-RU" sz="6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Проверим ваши ответы: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6815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1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- 1 балл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2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- 1 балл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3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- 1 балл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4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звенья  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- 1 балл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 1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производят питательные вещества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- 2 б.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 2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разрушают останки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мертвых животных и растений </a:t>
            </a: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-              2б.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1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хищники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-    3 балла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5klass.net/datas/matematika/Matematika-edinitsy-izmerenija/0015-015-Molodtsy.jpg"/>
          <p:cNvPicPr>
            <a:picLocks noChangeAspect="1" noChangeArrowheads="1"/>
          </p:cNvPicPr>
          <p:nvPr/>
        </p:nvPicPr>
        <p:blipFill>
          <a:blip r:embed="rId2" cstate="print"/>
          <a:srcRect l="3922" t="5882" r="3921" b="13072"/>
          <a:stretch>
            <a:fillRect/>
          </a:stretch>
        </p:blipFill>
        <p:spPr bwMode="auto">
          <a:xfrm>
            <a:off x="4071934" y="3473078"/>
            <a:ext cx="4698777" cy="3099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Оценивание: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11 – 9 баллов  -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«5»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8-6 баллов    -   </a:t>
            </a:r>
            <a:r>
              <a:rPr lang="ru-RU" sz="4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 и менее      -  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«3»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m.img.com.ua/img/prikol/images/large/3/0/219703_49713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6122" t="4082" r="8163" b="8163"/>
          <a:stretch>
            <a:fillRect/>
          </a:stretch>
        </p:blipFill>
        <p:spPr bwMode="auto">
          <a:xfrm>
            <a:off x="5929322" y="3571876"/>
            <a:ext cx="3000396" cy="3071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«Здоровый нищий счастливее больного короля»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00372"/>
            <a:ext cx="7072362" cy="2286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замечаем, что самое ценное для нас  - это здоровье, когда его у нас уже нет»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encrypted-tbn1.gstatic.com/images?q=tbn:ANd9GcTAAAH1pFM44D4trAV85puraX7P7kEau9RX_fpDdf_iBrVemCeWAQ"/>
          <p:cNvPicPr>
            <a:picLocks noChangeAspect="1" noChangeArrowheads="1"/>
          </p:cNvPicPr>
          <p:nvPr/>
        </p:nvPicPr>
        <p:blipFill>
          <a:blip r:embed="rId2" cstate="print"/>
          <a:srcRect l="3327" r="10174" b="9091"/>
          <a:stretch>
            <a:fillRect/>
          </a:stretch>
        </p:blipFill>
        <p:spPr bwMode="auto">
          <a:xfrm>
            <a:off x="4643438" y="2571744"/>
            <a:ext cx="3714776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 наше здоровье</a:t>
            </a:r>
            <a:endParaRPr lang="ru-RU" sz="6000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Организм человека</a:t>
            </a:r>
          </a:p>
          <a:p>
            <a:pPr>
              <a:buFont typeface="Wingdings" pitchFamily="2" charset="2"/>
              <a:buChar char="Ø"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Узнаем, что такое органы и системы органов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Научимся устанавливать связь между строением и работой органов</a:t>
            </a: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2.bp.blogspot.com/_Nf_AJnfx6oE/S7eEHxQphdI/AAAAAAAAAB0/tSl2PdM3188/s1600/34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85" y="0"/>
            <a:ext cx="9150485" cy="67866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Здоровье - это</a:t>
            </a:r>
            <a:endParaRPr lang="ru-RU" sz="6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Слаженная работа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Органы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Внутренние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Внешние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tvoumir.ru/wp-content/uploads/2011/01/%D0%B7%D0%B4%D0%BE%D1%80%D0%BE%D0%B2%D1%8C%D0%B5-%D1%87%D0%B5%D0%BB%D0%BE%D0%B2%D0%B5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61" cy="70009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- это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    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слаженная  работа внешних и внутренних органов человека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http://deti06.net/wp-content/uploads/2012/10/Gigiena-dlya-det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286124"/>
            <a:ext cx="3290210" cy="1928826"/>
          </a:xfrm>
          <a:prstGeom prst="rect">
            <a:avLst/>
          </a:prstGeom>
          <a:noFill/>
        </p:spPr>
      </p:pic>
      <p:pic>
        <p:nvPicPr>
          <p:cNvPr id="57350" name="Picture 6" descr="http://s3.uploads.ru/t/HmT4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929066"/>
            <a:ext cx="3857652" cy="2652719"/>
          </a:xfrm>
          <a:prstGeom prst="rect">
            <a:avLst/>
          </a:prstGeom>
          <a:noFill/>
        </p:spPr>
      </p:pic>
      <p:pic>
        <p:nvPicPr>
          <p:cNvPr id="57348" name="Picture 4" descr="http://health-free.ru/wp-content/uploads/2011/12/%D0%9B%D0%B8%D1%87%D0%BD%D0%B0%D1%8F-%D0%B3%D0%B8%D0%B3%D0%B8%D0%B5%D0%BD%D0%B0_lichnaja-gigien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3571900" cy="26911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Науки 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Анатомия</a:t>
            </a: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Ботаника</a:t>
            </a: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Физиология</a:t>
            </a: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Зоология</a:t>
            </a: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mudrosttela.ru/wp-content/uploads/2008/12/nervnaja-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2097585" cy="3808774"/>
          </a:xfrm>
          <a:prstGeom prst="rect">
            <a:avLst/>
          </a:prstGeom>
          <a:noFill/>
        </p:spPr>
      </p:pic>
      <p:pic>
        <p:nvPicPr>
          <p:cNvPr id="58370" name="Picture 2" descr="https://encrypted-tbn2.gstatic.com/images?q=tbn:ANd9GcQrZyrRmBSf70zMo4E1fUQFDQ7ygsbyrsOifHl_YloYhmOKODiI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210" y="3000372"/>
            <a:ext cx="2509765" cy="35004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Анатомия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наука о строении тела человека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Физиология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наука, которая изучает работу органов человека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наука о здоровье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251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Проверим ваши ответы:</vt:lpstr>
      <vt:lpstr>Оценивание:</vt:lpstr>
      <vt:lpstr>«Здоровый нищий счастливее больного короля»</vt:lpstr>
      <vt:lpstr> Мы и наше здоровье</vt:lpstr>
      <vt:lpstr>Здоровье - это</vt:lpstr>
      <vt:lpstr>Здоровье - это</vt:lpstr>
      <vt:lpstr>   Науки </vt:lpstr>
      <vt:lpstr>Слайд 9</vt:lpstr>
      <vt:lpstr>ДЫХАТЕЛЬНАЯ СИСТЕМА</vt:lpstr>
      <vt:lpstr>ПИЩЕВАРИТЕЛЬНАЯ СИСТЕМА</vt:lpstr>
      <vt:lpstr>КРОВЕНОСНАЯ СИСТЕМА</vt:lpstr>
      <vt:lpstr>НЕРВНАЯ СИСТЕМА</vt:lpstr>
      <vt:lpstr>ОПОРНО-ДВИГАТЕЛЬНАЯ СИСТЕМА</vt:lpstr>
      <vt:lpstr> Мы и наше здоровье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Света</cp:lastModifiedBy>
  <cp:revision>33</cp:revision>
  <dcterms:created xsi:type="dcterms:W3CDTF">2013-12-10T18:41:49Z</dcterms:created>
  <dcterms:modified xsi:type="dcterms:W3CDTF">2014-11-23T15:22:32Z</dcterms:modified>
</cp:coreProperties>
</file>