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7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2B84AB-BD15-42B6-9D7E-FA24279606FE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3079A1-4A6D-4BF8-9C13-0BD91A3F5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83026090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428604"/>
            <a:ext cx="87154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Эстетическая привлекательность </a:t>
            </a:r>
            <a:endParaRPr lang="ru-RU" sz="4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домов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mllI0hxNcAY/UEn7YCr2SrI/AAAAAAAACSo/mrhZ2bQYciA/s1600/C%D0%BE%D0%B2%D1%80%D0%B5%D0%BC%D0%B5%D0%BD%D0%BD%D1%8B%D0%B9+%D0%B4%D0%B8%D0%B7%D0%B0%D0%B9%D0%BD+%D0%B4%D0%B2%D1%83%D1%85%D1%8D%D1%82%D0%B0%D0%B6%D0%BD%D0%BE%D0%B3%D0%BE+%D0%B4%D0%BE%D0%BC%D0%B0+%D0%9A%D0%B0%D0%BD%D0%B0%D0%B4%D0%B0+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8929"/>
            <a:ext cx="9144000" cy="60895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ardenweb.ru/images/3126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5726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uperdomik.info/wp-content/uploads/2012/09/bassein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62D35"/>
              </a:clrFrom>
              <a:clrTo>
                <a:srgbClr val="162D3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285728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714620"/>
            <a:ext cx="8858280" cy="39703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Почему жилой дом должен быть красивым?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Красивый </a:t>
            </a:r>
            <a:r>
              <a:rPr lang="ru-RU" sz="2800" dirty="0" smtClean="0"/>
              <a:t>дом дарит людям здоровье, гармоничные отношения между людьми, радость восприятия окружающей природы.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Когда </a:t>
            </a:r>
            <a:r>
              <a:rPr lang="ru-RU" sz="2800" dirty="0" smtClean="0"/>
              <a:t>человек говорит: «Какой красивый дом!», он, </a:t>
            </a:r>
            <a:r>
              <a:rPr lang="ru-RU" sz="2800" dirty="0" smtClean="0"/>
              <a:t>направляет </a:t>
            </a:r>
            <a:r>
              <a:rPr lang="ru-RU" sz="2800" dirty="0" smtClean="0"/>
              <a:t>на </a:t>
            </a:r>
            <a:r>
              <a:rPr lang="ru-RU" sz="2800" dirty="0" smtClean="0"/>
              <a:t>этот </a:t>
            </a:r>
            <a:r>
              <a:rPr lang="ru-RU" sz="2800" dirty="0" smtClean="0"/>
              <a:t>дом и его обитателей энергию добра, созидания и любви. </a:t>
            </a:r>
            <a:endParaRPr lang="ru-RU" sz="28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rcy;&amp;acy;&amp;scy;&amp;icy;&amp;vcy;&amp;ocy;&amp;iecy; &amp;ocy;&amp;bcy;&amp;shchcy;&amp;iecy;&amp;zhcy;&amp;icy;&amp;tcy;&amp;icy;&amp;iecy; &amp;vcy; &amp;Pcy;&amp;acy;&amp;rcy;&amp;icy;&amp;zh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714356"/>
            <a:ext cx="2285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Красивое </a:t>
            </a:r>
          </a:p>
          <a:p>
            <a:r>
              <a:rPr lang="ru-RU" sz="2800" dirty="0" smtClean="0"/>
              <a:t>здание </a:t>
            </a:r>
          </a:p>
          <a:p>
            <a:r>
              <a:rPr lang="ru-RU" sz="2800" dirty="0" smtClean="0"/>
              <a:t>общежития </a:t>
            </a:r>
          </a:p>
          <a:p>
            <a:r>
              <a:rPr lang="ru-RU" sz="2800" dirty="0" smtClean="0"/>
              <a:t>в Париже</a:t>
            </a:r>
            <a:endParaRPr lang="ru-RU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Vcy;&amp;icy;&amp;lcy;&amp;lcy;&amp;acy; &amp;vcy; &amp;Gcy;&amp;rcy;&amp;ie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59301" cy="6838952"/>
          </a:xfrm>
          <a:prstGeom prst="rect">
            <a:avLst/>
          </a:prstGeom>
          <a:noFill/>
        </p:spPr>
      </p:pic>
      <p:pic>
        <p:nvPicPr>
          <p:cNvPr id="6148" name="Picture 4" descr="&amp;Vcy;&amp;icy;&amp;lcy;&amp;lcy;&amp;acy; &amp;ncy;&amp;acy; &amp;bcy;&amp;iecy;&amp;rcy;&amp;iecy;&amp;gcy;&amp;ucy; &amp;ocy;&amp;kcy;&amp;iecy;&amp;a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585" y="0"/>
            <a:ext cx="4593415" cy="4500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5143512"/>
            <a:ext cx="44326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Виллы в Калифорнии </a:t>
            </a:r>
          </a:p>
          <a:p>
            <a:r>
              <a:rPr lang="ru-RU" sz="3200" dirty="0" smtClean="0"/>
              <a:t>и Греции</a:t>
            </a: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linkerhaus.ru/_data/wr_item_images/1326683834-7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33229"/>
            <a:ext cx="8858312" cy="588191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Эстетика жилого дома.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dirty="0" smtClean="0"/>
              <a:t>Понятие </a:t>
            </a:r>
            <a:r>
              <a:rPr lang="ru-RU" sz="2800" dirty="0" smtClean="0"/>
              <a:t>красоты тесно связано восприятием человека архитектурных форм, с формированием эстетики жилого дома.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Создание </a:t>
            </a:r>
            <a:r>
              <a:rPr lang="ru-RU" sz="2800" dirty="0" smtClean="0"/>
              <a:t>эстетически выразительного жилого дома — одна из задач искусства архитектуры.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Для </a:t>
            </a:r>
            <a:r>
              <a:rPr lang="ru-RU" sz="2800" dirty="0" smtClean="0"/>
              <a:t>оценки художественных качеств архитектурной формы применяют такие категории как «направление» и «стиль». </a:t>
            </a:r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Существует множество стилей и направлений.</a:t>
            </a:r>
            <a:endParaRPr lang="ru-RU" sz="2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http://www.klinkerhaus.ru/_data/wr_item_images/1326159449-9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3712"/>
            <a:ext cx="8786874" cy="60014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klinkerhaus.ru/_data/wr_item_images/1326158620-8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4439"/>
            <a:ext cx="9144000" cy="56235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.bp.blogspot.com/-FRaMszVctgE/UJvPK3IfTKI/AAAAAAAACks/vfJgD-DFTqc/s1600/Elegant+fairytale+house+in+New+Hampshire+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115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АРХИТЕКТУРНЫЕ  ЗДАНИЯ</dc:title>
  <dc:creator>1</dc:creator>
  <cp:lastModifiedBy>User</cp:lastModifiedBy>
  <cp:revision>11</cp:revision>
  <dcterms:created xsi:type="dcterms:W3CDTF">2010-11-29T12:07:33Z</dcterms:created>
  <dcterms:modified xsi:type="dcterms:W3CDTF">2012-11-27T16:29:43Z</dcterms:modified>
</cp:coreProperties>
</file>