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70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8A0000"/>
    <a:srgbClr val="CC0000"/>
    <a:srgbClr val="6C0000"/>
    <a:srgbClr val="005000"/>
    <a:srgbClr val="007A00"/>
    <a:srgbClr val="194B32"/>
    <a:srgbClr val="006600"/>
    <a:srgbClr val="753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Литературное чтение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УМК «Школа России»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2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класс</a:t>
            </a:r>
            <a:b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Тест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2.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Люблю природу русскую. Осень</a:t>
            </a:r>
            <a:b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Вариант 1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sz="18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437112"/>
            <a:ext cx="4392488" cy="1872208"/>
          </a:xfrm>
        </p:spPr>
        <p:txBody>
          <a:bodyPr>
            <a:normAutofit lnSpcReduction="10000"/>
          </a:bodyPr>
          <a:lstStyle/>
          <a:p>
            <a:pPr lvl="0" algn="r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1000" cap="all" dirty="0" err="1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>
              <a:spcBef>
                <a:spcPts val="1000"/>
              </a:spcBef>
              <a:defRPr/>
            </a:pPr>
            <a:endParaRPr lang="ru-RU" sz="1000" cap="all" dirty="0">
              <a:solidFill>
                <a:srgbClr val="8A0000"/>
              </a:solidFill>
              <a:latin typeface="Arial Black" panose="020B0A04020102020204" pitchFamily="34" charset="0"/>
              <a:ea typeface="PMingLiU"/>
            </a:endParaRPr>
          </a:p>
          <a:p>
            <a:pPr lvl="0" algn="l">
              <a:spcBef>
                <a:spcPts val="1000"/>
              </a:spcBef>
              <a:defRPr/>
            </a:pP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1000" cap="all" dirty="0" err="1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1000" cap="all" dirty="0">
                <a:solidFill>
                  <a:srgbClr val="8A0000"/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«Литературное чтение», КИМ, 2 класс, Москва, «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», 2016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Климанова и др., «Литературное чтение», ч.1, Москва «Просвещение», 2014</a:t>
            </a:r>
          </a:p>
          <a:p>
            <a:pPr marL="257175" lvl="0" indent="-257175" defTabSz="685800">
              <a:defRPr/>
            </a:pP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Кутявина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С.В. «Поурочные разработки по литературному чтению», к УМК 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Л.Ф.Климановой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и др. («Школа России»), 2 класс, Москва, «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», 2014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Шаблон: 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Ранько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 Елена Алексеевна, учитель начальных классов, МАОУ лицей №21,   г. Иваново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50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Что соответствует описанию осени?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Поспела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лесу земляника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Птицы собираются в стаи и улетают на юг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снегу волчьи и лисьи следы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Трава выросла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высокая-высокая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Кто автор этих строк?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Закружилась листва золотая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розоватой воде на пруду,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Словно бабочек лёгкая стая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замираньем летит на звезду.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3212976"/>
            <a:ext cx="6851104" cy="2913187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А.Плещеев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Ф.Тютчев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С.Есенин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А.Фет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3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Определи жанр текста «Грибы» (с.77 учебника).</a:t>
            </a:r>
            <a: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708920"/>
            <a:ext cx="7355160" cy="3417243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Рассказ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Стихотворение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Научная статья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1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Подбери рифму к слову «холоднее».</a:t>
            </a:r>
            <a: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492896"/>
            <a:ext cx="7283152" cy="363326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Холодно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Грустнее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Тёплый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</a:t>
            </a:r>
            <a:endParaRPr lang="ru-RU" sz="2800" dirty="0">
              <a:solidFill>
                <a:srgbClr val="7A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8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7A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Отгадай загадку. Напиши отгадку.</a:t>
            </a:r>
            <a: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7A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Кто всю ночь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крыше бьёт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 постукивает,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бормочет, и поёт,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Убаюкивает?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320899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6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тесту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326968"/>
              </p:ext>
            </p:extLst>
          </p:nvPr>
        </p:nvGraphicFramePr>
        <p:xfrm>
          <a:off x="457200" y="1988840"/>
          <a:ext cx="822960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62503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А1</a:t>
                      </a:r>
                      <a:endParaRPr lang="ru-RU" sz="4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А2</a:t>
                      </a:r>
                      <a:endParaRPr lang="ru-RU" sz="4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А3</a:t>
                      </a:r>
                      <a:endParaRPr lang="ru-RU" sz="4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В1</a:t>
                      </a:r>
                      <a:endParaRPr lang="ru-RU" sz="4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С1</a:t>
                      </a:r>
                      <a:endParaRPr lang="ru-RU" sz="4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1573801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дождь</a:t>
                      </a:r>
                      <a:endParaRPr lang="ru-RU" sz="3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0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1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8"/>
            <a:ext cx="8003232" cy="4785395"/>
          </a:xfrm>
        </p:spPr>
        <p:txBody>
          <a:bodyPr>
            <a:normAutofit fontScale="925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Работа не содержит ошибок – оценка «5»;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5% объёма работы – оценка «4»;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50% объёма работы – оценка «3»;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менее 50% объема работы – оценка «2»</a:t>
            </a:r>
            <a:endParaRPr lang="ru-RU" sz="37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ea typeface="PMingLiU"/>
              <a:cs typeface="Arial"/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278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PMingLiU</vt:lpstr>
      <vt:lpstr>Arial</vt:lpstr>
      <vt:lpstr>Arial Black</vt:lpstr>
      <vt:lpstr>Calibri</vt:lpstr>
      <vt:lpstr>Times New Roman</vt:lpstr>
      <vt:lpstr>Тема Office</vt:lpstr>
      <vt:lpstr>Литературное чтение УМК «Школа России» 2 класс  Тест 2. Люблю природу русскую. Осень Вариант 1 </vt:lpstr>
      <vt:lpstr>А1. Что соответствует описанию осени? </vt:lpstr>
      <vt:lpstr>А2. Кто автор этих строк? Закружилась листва золотая В розоватой воде на пруду, Словно бабочек лёгкая стая С замираньем летит на звезду. </vt:lpstr>
      <vt:lpstr>А3. Определи жанр текста «Грибы» (с.77 учебника). </vt:lpstr>
      <vt:lpstr>В1. Подбери рифму к слову «холоднее». </vt:lpstr>
      <vt:lpstr>С1. Отгадай загадку. Напиши отгадку. Кто всю ночь  по крыше бьёт Да постукивает, И бормочет, и поёт, Убаюкивает?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Admin</cp:lastModifiedBy>
  <cp:revision>30</cp:revision>
  <dcterms:created xsi:type="dcterms:W3CDTF">2014-08-08T16:01:14Z</dcterms:created>
  <dcterms:modified xsi:type="dcterms:W3CDTF">2016-08-19T11:54:06Z</dcterms:modified>
</cp:coreProperties>
</file>