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60" r:id="rId9"/>
    <p:sldId id="261" r:id="rId10"/>
    <p:sldId id="278" r:id="rId11"/>
    <p:sldId id="282" r:id="rId12"/>
    <p:sldId id="272" r:id="rId13"/>
    <p:sldId id="274" r:id="rId14"/>
    <p:sldId id="273" r:id="rId15"/>
    <p:sldId id="285" r:id="rId16"/>
    <p:sldId id="277" r:id="rId17"/>
    <p:sldId id="283" r:id="rId18"/>
    <p:sldId id="284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474BE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7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C30-82F6-4FA7-B65E-2D6FF41A7ED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58E6-DA0F-46C7-9876-A78E8212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C30-82F6-4FA7-B65E-2D6FF41A7ED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58E6-DA0F-46C7-9876-A78E8212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C30-82F6-4FA7-B65E-2D6FF41A7ED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58E6-DA0F-46C7-9876-A78E8212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7967FF-D76C-42E7-ADF0-8348445780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C30-82F6-4FA7-B65E-2D6FF41A7ED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58E6-DA0F-46C7-9876-A78E8212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C30-82F6-4FA7-B65E-2D6FF41A7ED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58E6-DA0F-46C7-9876-A78E8212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C30-82F6-4FA7-B65E-2D6FF41A7ED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58E6-DA0F-46C7-9876-A78E8212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C30-82F6-4FA7-B65E-2D6FF41A7ED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58E6-DA0F-46C7-9876-A78E8212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C30-82F6-4FA7-B65E-2D6FF41A7ED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58E6-DA0F-46C7-9876-A78E8212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C30-82F6-4FA7-B65E-2D6FF41A7ED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58E6-DA0F-46C7-9876-A78E8212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C30-82F6-4FA7-B65E-2D6FF41A7ED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58E6-DA0F-46C7-9876-A78E8212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C30-82F6-4FA7-B65E-2D6FF41A7ED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0758E6-DA0F-46C7-9876-A78E82122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04CC30-82F6-4FA7-B65E-2D6FF41A7ED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0758E6-DA0F-46C7-9876-A78E821224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89;&#1090;&#1072;&#1088;&#1099;&#1081;%20&#1082;&#1086;&#1084;&#1087;\&#1052;&#1072;&#1096;&#1072;\&#1055;&#1088;&#1077;&#1079;&#1077;&#1085;&#1090;&#1072;&#1094;&#1080;&#1080;\&#1082;&#1086;&#1085;&#1082;&#1091;&#1088;&#1089;\&#1059;&#1095;&#1072;&#1090;%20&#1074;%20&#1096;&#1082;&#1086;&#1083;&#1077;.mp3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714356"/>
            <a:ext cx="7772400" cy="13624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МУНИЦИПАЛЬНОЕ АВТОНОМНОЕ ОБЩЕОБРАЗОВАТЕЛЬНОЕ  УЧРЕЖДЕНИЕ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«СРЕДНЯЯ ОБЩЕОБРАЗОВАТЕЛЬНАЯ ШКОЛА №1»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Г. ЯЛУТОРОВСКА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11560" y="2276872"/>
            <a:ext cx="7772400" cy="122440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учитель»</a:t>
            </a:r>
          </a:p>
          <a:p>
            <a:pPr algn="ctr"/>
            <a:endParaRPr lang="ru-RU" sz="4800" dirty="0" smtClean="0">
              <a:solidFill>
                <a:srgbClr val="FF000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Презентацию выполнила: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участница конкурса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«учитель года - 2015»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учитель начальных классов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Губина Мария Яковлевна </a:t>
            </a:r>
          </a:p>
          <a:p>
            <a:pPr algn="ctr"/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7" name="Picture 3" descr="C:\Documents and Settings\sky_72\Рабочий стол\p53_novoeizobrajeni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44924"/>
            <a:ext cx="3096344" cy="2701066"/>
          </a:xfrm>
          <a:prstGeom prst="rect">
            <a:avLst/>
          </a:prstGeom>
          <a:noFill/>
        </p:spPr>
      </p:pic>
      <p:pic>
        <p:nvPicPr>
          <p:cNvPr id="2" name="2-Подложка(АНТОН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6237312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6"/>
    </mc:Choice>
    <mc:Fallback xmlns="">
      <p:transition spd="slow" advTm="13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H:\Images\IMG_79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24027"/>
            <a:ext cx="3974238" cy="6309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3456384" cy="15121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военного мечтала выйти замуж я всегда, а военный оказался лишь спортсменом у меня</a:t>
            </a: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70" y="1759196"/>
            <a:ext cx="3564516" cy="2371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04" y="4261469"/>
            <a:ext cx="3564516" cy="2371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8"/>
    </mc:Choice>
    <mc:Fallback xmlns="">
      <p:transition spd="slow" advTm="1052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586657"/>
            <a:ext cx="3312368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581128"/>
            <a:ext cx="3312368" cy="2165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160494"/>
            <a:ext cx="2123728" cy="3185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163459"/>
            <a:ext cx="2123728" cy="3185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10" y="1160494"/>
            <a:ext cx="2125705" cy="3188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75856" y="212037"/>
            <a:ext cx="29873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Моя семья!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1"/>
    </mc:Choice>
    <mc:Fallback xmlns="">
      <p:transition spd="slow" advTm="987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SC_297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46" y="980728"/>
            <a:ext cx="2889242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DSC_183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4357718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14678" y="357166"/>
            <a:ext cx="5548322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увлечения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волейболом неразлучна, если честно, с 6 лет, ведь доказано научно – лучше спорта в мире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нет!!!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6"/>
    </mc:Choice>
    <mc:Fallback xmlns="">
      <p:transition spd="slow" advTm="943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311220110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2357454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Евгений\Desktop\CIMG43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143248"/>
            <a:ext cx="3429024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Евгений\Desktop\260520120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3786190"/>
            <a:ext cx="4000496" cy="307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71802" y="1142984"/>
            <a:ext cx="55007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Я еще люблю животных: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Кошек, крысок и собак.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Мы должны жалеть природу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И без этого никак.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0"/>
    </mc:Choice>
    <mc:Fallback xmlns="">
      <p:transition spd="slow" advTm="717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800000"/>
                </a:solidFill>
              </a:rPr>
              <a:t>Стишок собственного сочинения:</a:t>
            </a:r>
            <a:br>
              <a:rPr lang="ru-RU" sz="4000" dirty="0">
                <a:solidFill>
                  <a:srgbClr val="800000"/>
                </a:solidFill>
              </a:rPr>
            </a:br>
            <a:r>
              <a:rPr lang="ru-RU" sz="4000" dirty="0">
                <a:solidFill>
                  <a:srgbClr val="800000"/>
                </a:solidFill>
              </a:rPr>
              <a:t>«Колыбельная»</a:t>
            </a:r>
          </a:p>
        </p:txBody>
      </p:sp>
      <p:pic>
        <p:nvPicPr>
          <p:cNvPr id="141315" name="Picture 3" descr="pozitiffff_0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750" y="1905000"/>
            <a:ext cx="3363913" cy="4114800"/>
          </a:xfrm>
          <a:noFill/>
          <a:ln/>
        </p:spPr>
      </p:pic>
      <p:sp>
        <p:nvSpPr>
          <p:cNvPr id="141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038600" cy="4953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dirty="0">
                <a:solidFill>
                  <a:srgbClr val="FF0066"/>
                </a:solidFill>
              </a:rPr>
              <a:t>Тихо сон бредет по крышам,</a:t>
            </a:r>
          </a:p>
          <a:p>
            <a:pPr algn="ctr">
              <a:buFontTx/>
              <a:buNone/>
            </a:pPr>
            <a:r>
              <a:rPr lang="ru-RU" sz="2000" dirty="0">
                <a:solidFill>
                  <a:srgbClr val="FF0066"/>
                </a:solidFill>
              </a:rPr>
              <a:t>Но к тебе спешит он слишком:</a:t>
            </a:r>
          </a:p>
          <a:p>
            <a:pPr algn="ctr">
              <a:buFontTx/>
              <a:buNone/>
            </a:pPr>
            <a:r>
              <a:rPr lang="ru-RU" sz="2000" dirty="0">
                <a:solidFill>
                  <a:srgbClr val="FF0066"/>
                </a:solidFill>
              </a:rPr>
              <a:t>Убаюкать, приласкать, </a:t>
            </a:r>
          </a:p>
          <a:p>
            <a:pPr algn="ctr">
              <a:buFontTx/>
              <a:buNone/>
            </a:pPr>
            <a:r>
              <a:rPr lang="ru-RU" sz="2000" dirty="0">
                <a:solidFill>
                  <a:srgbClr val="FF0066"/>
                </a:solidFill>
              </a:rPr>
              <a:t>На ночь сказку рассказать.</a:t>
            </a:r>
          </a:p>
          <a:p>
            <a:pPr algn="ctr">
              <a:buFontTx/>
              <a:buNone/>
            </a:pPr>
            <a:r>
              <a:rPr lang="ru-RU" sz="2000" dirty="0">
                <a:solidFill>
                  <a:srgbClr val="FF0066"/>
                </a:solidFill>
              </a:rPr>
              <a:t>Мой малыш, скорей в кроватку,</a:t>
            </a:r>
          </a:p>
          <a:p>
            <a:pPr algn="ctr">
              <a:buFontTx/>
              <a:buNone/>
            </a:pPr>
            <a:r>
              <a:rPr lang="ru-RU" sz="2000" dirty="0">
                <a:solidFill>
                  <a:srgbClr val="FF0066"/>
                </a:solidFill>
              </a:rPr>
              <a:t>Засыпай там сладко, сладко,</a:t>
            </a:r>
          </a:p>
          <a:p>
            <a:pPr algn="ctr">
              <a:buFontTx/>
              <a:buNone/>
            </a:pPr>
            <a:r>
              <a:rPr lang="ru-RU" sz="2000" dirty="0">
                <a:solidFill>
                  <a:srgbClr val="FF0066"/>
                </a:solidFill>
              </a:rPr>
              <a:t>Приляг на мягкую подушку,</a:t>
            </a:r>
          </a:p>
          <a:p>
            <a:pPr algn="ctr">
              <a:buFontTx/>
              <a:buNone/>
            </a:pPr>
            <a:r>
              <a:rPr lang="ru-RU" sz="2000" dirty="0">
                <a:solidFill>
                  <a:srgbClr val="FF0066"/>
                </a:solidFill>
              </a:rPr>
              <a:t>Я шепну тебе на ушко:</a:t>
            </a:r>
          </a:p>
          <a:p>
            <a:pPr algn="ctr">
              <a:buFontTx/>
              <a:buNone/>
            </a:pPr>
            <a:r>
              <a:rPr lang="ru-RU" sz="2000" dirty="0">
                <a:solidFill>
                  <a:srgbClr val="FF0066"/>
                </a:solidFill>
              </a:rPr>
              <a:t>«Сладких снов, малыш мой милый,</a:t>
            </a:r>
          </a:p>
          <a:p>
            <a:pPr algn="ctr">
              <a:buFontTx/>
              <a:buNone/>
            </a:pPr>
            <a:r>
              <a:rPr lang="ru-RU" sz="2000" dirty="0">
                <a:solidFill>
                  <a:srgbClr val="FF0066"/>
                </a:solidFill>
              </a:rPr>
              <a:t>Сон спешит к тебе счастливый»</a:t>
            </a:r>
          </a:p>
        </p:txBody>
      </p:sp>
      <p:pic>
        <p:nvPicPr>
          <p:cNvPr id="141317" name="Picture 5" descr="pozitiffff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3238"/>
            <a:ext cx="42481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6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704088"/>
            <a:ext cx="4407024" cy="3300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В сороковые-роковые мой прадед тоже воевал,</a:t>
            </a:r>
            <a:br>
              <a:rPr lang="ru-RU" sz="2000" dirty="0" smtClean="0"/>
            </a:br>
            <a:r>
              <a:rPr lang="ru-RU" sz="2000" dirty="0" smtClean="0"/>
              <a:t>Я огорчен и опечален: увы, его я не застал.</a:t>
            </a:r>
            <a:br>
              <a:rPr lang="ru-RU" sz="2000" dirty="0" smtClean="0"/>
            </a:br>
            <a:r>
              <a:rPr lang="ru-RU" sz="2000" dirty="0" smtClean="0"/>
              <a:t>Хотел бы я спросить о многом:</a:t>
            </a:r>
            <a:br>
              <a:rPr lang="ru-RU" sz="2000" dirty="0" smtClean="0"/>
            </a:br>
            <a:r>
              <a:rPr lang="ru-RU" sz="2000" dirty="0" smtClean="0"/>
              <a:t>- Дед, каково там на войне?</a:t>
            </a:r>
            <a:br>
              <a:rPr lang="ru-RU" sz="2000" dirty="0" smtClean="0"/>
            </a:br>
            <a:r>
              <a:rPr lang="ru-RU" sz="2000" dirty="0" smtClean="0"/>
              <a:t>Не сладко было Вам во многом</a:t>
            </a:r>
            <a:br>
              <a:rPr lang="ru-RU" sz="2000" dirty="0" smtClean="0"/>
            </a:br>
            <a:r>
              <a:rPr lang="ru-RU" sz="2000" dirty="0" smtClean="0"/>
              <a:t>Спасибо, дедушка тебе:</a:t>
            </a:r>
            <a:br>
              <a:rPr lang="ru-RU" sz="2000" dirty="0" smtClean="0"/>
            </a:br>
            <a:r>
              <a:rPr lang="ru-RU" sz="2000" dirty="0" smtClean="0"/>
              <a:t>За небо мирное над нами,</a:t>
            </a:r>
            <a:br>
              <a:rPr lang="ru-RU" sz="2000" dirty="0" smtClean="0"/>
            </a:br>
            <a:r>
              <a:rPr lang="ru-RU" sz="2000" dirty="0" smtClean="0"/>
              <a:t>За тишину, спокойный сон</a:t>
            </a:r>
            <a:br>
              <a:rPr lang="ru-RU" sz="2000" dirty="0" smtClean="0"/>
            </a:br>
            <a:r>
              <a:rPr lang="ru-RU" sz="2000" dirty="0" smtClean="0"/>
              <a:t>За это все горжусь я вами</a:t>
            </a:r>
            <a:br>
              <a:rPr lang="ru-RU" sz="2000" dirty="0" smtClean="0"/>
            </a:br>
            <a:r>
              <a:rPr lang="ru-RU" sz="2000" dirty="0" smtClean="0"/>
              <a:t>И низкий шлю я Вам поклон…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Губина М.Я.</a:t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5064"/>
            <a:ext cx="9144000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02" y="0"/>
            <a:ext cx="4225762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48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32644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минутки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64215"/>
            <a:ext cx="2520280" cy="33655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519" y="1764215"/>
            <a:ext cx="2520280" cy="33603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637" y="3140968"/>
            <a:ext cx="2526725" cy="3368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1012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56992"/>
            <a:ext cx="2247714" cy="29969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355271"/>
            <a:ext cx="2228586" cy="29714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293" y="692696"/>
            <a:ext cx="3035830" cy="22768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356992"/>
            <a:ext cx="2247714" cy="29969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692695"/>
            <a:ext cx="3035830" cy="22768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5856480"/>
      </p:ext>
    </p:extLst>
  </p:cSld>
  <p:clrMapOvr>
    <a:masterClrMapping/>
  </p:clrMapOvr>
  <p:transition advTm="1137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5/87/304/87304494_0_610b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736304" cy="39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86951" y="1895374"/>
            <a:ext cx="5004048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Гори, гори, моя свеча,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Свеча призвания, надежды,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Прошу, не гасни никогда,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Гори со мною, как и прежде.</a:t>
            </a:r>
            <a:endParaRPr lang="ru-RU" sz="20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6248" y="976910"/>
            <a:ext cx="1885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Эпилог…</a:t>
            </a:r>
            <a:endParaRPr lang="ru-RU" dirty="0"/>
          </a:p>
        </p:txBody>
      </p:sp>
      <p:pic>
        <p:nvPicPr>
          <p:cNvPr id="1028" name="Picture 4" descr="http://demiart.ru/forum/uploads1/post-66251-1211316723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925" y="4437112"/>
            <a:ext cx="2986100" cy="15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748464" y="645333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83990"/>
      </p:ext>
    </p:extLst>
  </p:cSld>
  <p:clrMapOvr>
    <a:masterClrMapping/>
  </p:clrMapOvr>
  <p:transition advTm="127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19"/>
    </mc:Choice>
    <mc:Fallback xmlns="">
      <p:transition spd="slow" advTm="1451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627013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292" y="1700808"/>
            <a:ext cx="3214710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514352"/>
            <a:ext cx="7386662" cy="842946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Строки о себе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5050" y="1500174"/>
            <a:ext cx="5111750" cy="492922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ru-RU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Тарасова Мария Яковлевна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1900" dirty="0" smtClean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          Родилась 18.09.1987 года в деревне Прогресс Ялуторовского района, Тюменской области.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         Успешно окончив школу,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с серебряной медалью, поступила в Тюменский Государственный Университет на дневное отделение специальности «Учитель начальных классов», специализации «Экологическое образование в начальных классах».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1900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9"/>
    </mc:Choice>
    <mc:Fallback xmlns="">
      <p:transition spd="slow" advTm="1006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772400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Вести университета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785926"/>
            <a:ext cx="5072098" cy="414340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     Проучившись 4 года в Институте психологии, педагогики, социального управления ТюМГУ, на 5 курсе, за особые успехи в обучении была направлена на конкурс «Педагогический дебют» в город Сургут. Став лауреатом данного конкурса в номинации «Нестандартное решение педагогических ситуаций», была награждена дипломом «Гордость Университета». </a:t>
            </a:r>
          </a:p>
        </p:txBody>
      </p:sp>
      <p:pic>
        <p:nvPicPr>
          <p:cNvPr id="2051" name="Picture 3" descr="D:\ФОТО\сургут 2008\CSC_13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1357298"/>
            <a:ext cx="235745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D:\ФОТО\сургут 2008\_DSC08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3857604"/>
            <a:ext cx="2286016" cy="2857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9"/>
    </mc:Choice>
    <mc:Fallback xmlns="">
      <p:transition spd="slow" advTm="972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ky_72\Рабочий стол\CIMG27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81516">
            <a:off x="-568494" y="1585869"/>
            <a:ext cx="5571667" cy="3451373"/>
          </a:xfrm>
          <a:prstGeom prst="rect">
            <a:avLst/>
          </a:prstGeom>
          <a:noFill/>
        </p:spPr>
      </p:pic>
      <p:pic>
        <p:nvPicPr>
          <p:cNvPr id="3074" name="Picture 2" descr="C:\Documents and Settings\sky_72\Рабочий стол\CIMG276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94519">
            <a:off x="3537452" y="1462495"/>
            <a:ext cx="6064083" cy="38626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6"/>
    </mc:Choice>
    <mc:Fallback xmlns="">
      <p:transition spd="slow" advTm="963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20178">
            <a:off x="87933" y="1599701"/>
            <a:ext cx="4800745" cy="36005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95451">
            <a:off x="4356258" y="1576989"/>
            <a:ext cx="4854812" cy="36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6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4"/>
    </mc:Choice>
    <mc:Fallback xmlns="">
      <p:transition spd="slow" advTm="1068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92215">
            <a:off x="261925" y="2002041"/>
            <a:ext cx="4187957" cy="314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58101">
            <a:off x="4797942" y="1927556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5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43"/>
    </mc:Choice>
    <mc:Fallback xmlns="">
      <p:transition spd="slow" advTm="1044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02842">
            <a:off x="97186" y="1120224"/>
            <a:ext cx="3470003" cy="26025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48268">
            <a:off x="5449511" y="835679"/>
            <a:ext cx="3847570" cy="28856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37915">
            <a:off x="3122732" y="664922"/>
            <a:ext cx="3131840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458894"/>
            <a:ext cx="4553784" cy="34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4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6"/>
    </mc:Choice>
    <mc:Fallback xmlns="">
      <p:transition spd="slow" advTm="1035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ша\Презентации\КОНКУРС ПЕД.ДЕБЮТ 08\Рабочий стол\Учебно-лабораторный корпус №1 ул. Республики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290"/>
            <a:ext cx="5000630" cy="4143403"/>
          </a:xfrm>
          <a:prstGeom prst="rect">
            <a:avLst/>
          </a:prstGeom>
          <a:noFill/>
        </p:spPr>
      </p:pic>
      <p:pic>
        <p:nvPicPr>
          <p:cNvPr id="4" name="Picture 2" descr="P104228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8599">
            <a:off x="4070019" y="1351086"/>
            <a:ext cx="4778877" cy="3558842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072494" cy="1428760"/>
          </a:xfrm>
        </p:spPr>
        <p:txBody>
          <a:bodyPr/>
          <a:lstStyle/>
          <a:p>
            <a:pPr algn="ctr"/>
            <a:r>
              <a:rPr lang="ru-RU" dirty="0" smtClean="0"/>
              <a:t>«Сеять разумное, доброе, вечное….»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5"/>
    </mc:Choice>
    <mc:Fallback xmlns="">
      <p:transition spd="slow" advTm="1003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00042"/>
            <a:ext cx="7772400" cy="142876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474BE9"/>
                </a:solidFill>
              </a:rPr>
              <a:t>Первый раз, как в первый класс…</a:t>
            </a:r>
            <a:endParaRPr lang="ru-RU" sz="4800" dirty="0">
              <a:solidFill>
                <a:srgbClr val="474BE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214950"/>
            <a:ext cx="8215370" cy="121444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После окончания университета устроилась на работу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МАОУ СОШ №10 города Тюмени, учителем начальных классов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по общеобразовательной системе «Школа – 2100».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Стаж работы 3 года.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D:\Новая папка\CIMG19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928802"/>
            <a:ext cx="564360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sky_72\Рабочий стол\kolokolch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4237">
            <a:off x="359384" y="1894382"/>
            <a:ext cx="2711532" cy="2480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579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613</TotalTime>
  <Words>320</Words>
  <Application>Microsoft Office PowerPoint</Application>
  <PresentationFormat>Экран (4:3)</PresentationFormat>
  <Paragraphs>52</Paragraphs>
  <Slides>19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Comic Sans MS</vt:lpstr>
      <vt:lpstr>Constantia</vt:lpstr>
      <vt:lpstr>Times New Roman</vt:lpstr>
      <vt:lpstr>Wingdings 2</vt:lpstr>
      <vt:lpstr>Поток</vt:lpstr>
      <vt:lpstr>МУНИЦИПАЛЬНОЕ АВТОНОМНОЕ ОБЩЕОБРАЗОВАТЕЛЬНОЕ  УЧРЕЖДЕНИЕ «СРЕДНЯЯ ОБЩЕОБРАЗОВАТЕЛЬНАЯ ШКОЛА №1» Г. ЯЛУТОРОВСКА</vt:lpstr>
      <vt:lpstr>Строки о себе</vt:lpstr>
      <vt:lpstr>Вести университета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«Сеять разумное, доброе, вечное….»</vt:lpstr>
      <vt:lpstr>Первый раз, как в первый класс…</vt:lpstr>
      <vt:lpstr> </vt:lpstr>
      <vt:lpstr>Презентация PowerPoint</vt:lpstr>
      <vt:lpstr>Мои увлечения С волейболом неразлучна, если честно, с 6 лет, ведь доказано научно – лучше спорта в мире  нет!!! </vt:lpstr>
      <vt:lpstr>Презентация PowerPoint</vt:lpstr>
      <vt:lpstr>Стишок собственного сочинения: «Колыбельная»</vt:lpstr>
      <vt:lpstr> В сороковые-роковые мой прадед тоже воевал, Я огорчен и опечален: увы, его я не застал. Хотел бы я спросить о многом: - Дед, каково там на войне? Не сладко было Вам во многом Спасибо, дедушка тебе: За небо мирное над нами, За тишину, спокойный сон За это все горжусь я вами И низкий шлю я Вам поклон…                                                             Губина М.Я.  </vt:lpstr>
      <vt:lpstr>Творческие минутки</vt:lpstr>
      <vt:lpstr>Презентация PowerPoint</vt:lpstr>
      <vt:lpstr>Презентация PowerPoint</vt:lpstr>
      <vt:lpstr>Спасибо за внимание!!!</vt:lpstr>
    </vt:vector>
  </TitlesOfParts>
  <Company>BEST XP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«Моё призвание – Учитель»</dc:title>
  <dc:creator>sky</dc:creator>
  <cp:lastModifiedBy>Евгений</cp:lastModifiedBy>
  <cp:revision>55</cp:revision>
  <dcterms:created xsi:type="dcterms:W3CDTF">2010-03-04T16:48:10Z</dcterms:created>
  <dcterms:modified xsi:type="dcterms:W3CDTF">2016-02-15T14:24:46Z</dcterms:modified>
</cp:coreProperties>
</file>