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CD0"/>
    <a:srgbClr val="0F39B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25" autoAdjust="0"/>
    <p:restoredTop sz="94660"/>
  </p:normalViewPr>
  <p:slideViewPr>
    <p:cSldViewPr snapToGrid="0">
      <p:cViewPr>
        <p:scale>
          <a:sx n="70" d="100"/>
          <a:sy n="70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  <p:transition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  <p:transition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  <p:transition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  <p:transition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  <p:transition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  <p:transition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  <p:transition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  <p:transition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  <p:transition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  <p:transition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  <p:transition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141849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67105" y="756506"/>
            <a:ext cx="4793253" cy="2862322"/>
          </a:xfrm>
          <a:prstGeom prst="rect">
            <a:avLst/>
          </a:prstGeom>
        </p:spPr>
        <p:txBody>
          <a:bodyPr wrap="square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ru-RU" sz="3600" b="1" spc="300" dirty="0" smtClean="0">
                <a:ln w="12700"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  <a:cs typeface="Times New Roman" panose="02020603050405020304" pitchFamily="18" charset="0"/>
              </a:rPr>
              <a:t>Творческий </a:t>
            </a:r>
          </a:p>
          <a:p>
            <a:r>
              <a:rPr lang="ru-RU" sz="3600" b="1" spc="300" dirty="0" smtClean="0">
                <a:ln w="12700"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  <a:cs typeface="Times New Roman" panose="02020603050405020304" pitchFamily="18" charset="0"/>
              </a:rPr>
              <a:t>Проект</a:t>
            </a:r>
          </a:p>
          <a:p>
            <a:r>
              <a:rPr lang="ru-RU" sz="3600" b="1" spc="300" dirty="0" smtClean="0">
                <a:ln w="12700"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lassica Two" panose="03000607020000020002" pitchFamily="66" charset="0"/>
                <a:cs typeface="Times New Roman" panose="02020603050405020304" pitchFamily="18" charset="0"/>
              </a:rPr>
              <a:t>Новогодний костюм Одуванчик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39236" y="5213445"/>
            <a:ext cx="37940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учащаяся 9 класса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Коновалова Надежда.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 Зейц А.А.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0812" y="464024"/>
            <a:ext cx="67692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Рисунок 3" descr="PC190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165" y="706271"/>
            <a:ext cx="3116239" cy="2337179"/>
          </a:xfrm>
          <a:prstGeom prst="rect">
            <a:avLst/>
          </a:prstGeom>
        </p:spPr>
      </p:pic>
      <p:pic>
        <p:nvPicPr>
          <p:cNvPr id="5" name="Рисунок 4" descr="PC1903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81767" y="3316405"/>
            <a:ext cx="3366450" cy="2524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08979" y="900752"/>
            <a:ext cx="3534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Шапочку для  этого  костюма  я сделала  из  старой  трикотажной шапочки  и    нарезанных полиэтиленовых   пакетов.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4135272"/>
            <a:ext cx="28728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Сначала я нарезала пакеты на полоски. А затем пришила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их к шапочке.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Украсила мишурой.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27226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047164" y="586854"/>
            <a:ext cx="652363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 –  заключительный.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Анализ выполненного.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Сделанный  своими  руками костюм с минимальными затратами даёт мне возможность выглядеть оригинально и привлекательно на новогодней ёлке. Такого наряда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празднике ни у кого не было.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C2402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387" y="2538485"/>
            <a:ext cx="3894163" cy="2920622"/>
          </a:xfrm>
          <a:prstGeom prst="rect">
            <a:avLst/>
          </a:prstGeom>
        </p:spPr>
      </p:pic>
      <p:pic>
        <p:nvPicPr>
          <p:cNvPr id="5" name="Рисунок 4" descr="PC2402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85899" y="3316405"/>
            <a:ext cx="3784979" cy="28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3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2047164" y="709684"/>
            <a:ext cx="670105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Вывод.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Таким образом, моя  гипотеза подтвердилась. Из мусора можно изготовить очень красивую, оригинальную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полезную  вещь,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которой точно ни у кого нет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Тем самым можно решить одну из экологических проблем –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вторичное использование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отходов.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C240257.JP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3111690" y="2593074"/>
            <a:ext cx="4039737" cy="302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3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pic>
        <p:nvPicPr>
          <p:cNvPr id="4" name="Рисунок 3" descr="1125819-67f547aaf932ce4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057" y="1538785"/>
            <a:ext cx="5808260" cy="43561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7223" y="805218"/>
            <a:ext cx="5104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</a:rPr>
              <a:t>Спасибо   за   внимание!</a:t>
            </a:r>
            <a:endParaRPr lang="ru-RU" sz="32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10154" y="450166"/>
            <a:ext cx="668215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Актуальность темы.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это ни печально, но проблема   выброса твердых бытовых отходов на территории нашего района остаётся открытой. Твёрдые бытовые отходы скапливаются возле жилищ человека. В домашнем хозяйстве волей неволей накапливается бытовой мусор, который затем выбрасывается на улицу. Например, после праздников и Дней рождений остаётся много одноразовых пластиковых стаканчиков, которые затем выбрасываются на улицу. На переработку данного материала уходят десятки лет, а сжигание таких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изделий просто недопустимо: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вдыхание выделяемых паров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приводит к возникновению </a:t>
            </a: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раковых опухолей.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PC120449.JPG"/>
          <p:cNvPicPr>
            <a:picLocks noChangeAspect="1"/>
          </p:cNvPicPr>
          <p:nvPr/>
        </p:nvPicPr>
        <p:blipFill>
          <a:blip r:embed="rId4" cstate="print"/>
          <a:srcRect l="16154" r="14615"/>
          <a:stretch>
            <a:fillRect/>
          </a:stretch>
        </p:blipFill>
        <p:spPr>
          <a:xfrm>
            <a:off x="5800298" y="3601875"/>
            <a:ext cx="2552131" cy="276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3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2110154" y="618978"/>
            <a:ext cx="64148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заставила меня задуматься над вопросом:  как можно с пользой для себя использовать стаканчики? Определиться с идеей мне помогла другая проблема – отсутствие костюма к новогодней ёлке. Вот я и подумала, а не придумать ли мне что – нибудь  оригинальное к Новому году?   И нарядно, и минимум затрат в итоге. </a:t>
            </a:r>
          </a:p>
          <a:p>
            <a:pPr marL="0" marR="0" lvl="0" indent="53975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Почему вокруг стало много мусора,  и можно ли уменьшить его количество, дав ненужным вещам  вторую жизнь?</a:t>
            </a:r>
          </a:p>
          <a:p>
            <a:pPr marL="0" marR="0" lvl="0" indent="539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творческого проекта: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помощью моделирования из пластиковых стаканчиков сделать новогодний костюм.</a:t>
            </a:r>
          </a:p>
          <a:p>
            <a:pPr marL="0" marR="0" lvl="0" indent="539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Изучить литературу и дать ответы на вопросы: можно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ли дать вторую  жизнь ненужным вещам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Познакомиться с  моделями новогодних костюмов, определиться с выбором модели.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 Сделать костюм из пластиковых стаканчиков с помощью моделирования.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142699" y="1473959"/>
            <a:ext cx="5964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983544" y="534572"/>
            <a:ext cx="6668087" cy="373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Гипотеза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Я думаю, что если научиться изготавливать из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ненужных отходов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полезные и оригинальные вещи, то можно уменьшить количество мусора в природе, тем самым помочь решить одну из экологических проблем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дать ненужным вещам вторую жизнь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Ожидаемый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изучу литературу, просмотрю страницы интернет и узнаю, откуда берется мусор,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как его можно использовать вторично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познакомлюсь  и изучу разные способы изготовления костюмов из ТБО.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изготовлю новогодний костюм для праздника.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856934" y="323557"/>
            <a:ext cx="7076051" cy="41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842448" y="1392072"/>
            <a:ext cx="6919415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Сроки реализации проекта: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поиск  и изучение  литературы и информации в сети интернет –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  дня;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подбор необходимого материала и подготовка к работе – 1 день;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 выполнение работы – 3 дня.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Итого: 6 дней.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913206" y="450166"/>
            <a:ext cx="687910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План реализации проекта.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этап – подготовительный.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1. Знакомство с литературой  и интернет - материалами;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На первом этапе я знакомилась с литературой  и  нашла ответы на интересующие меня вопросы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Откуда берется мусор и как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можно использовать с пользой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каждом доме образуется огромное количество ненужных материалов и изделий, начиная со старых газет, пустых консервных банок, бутылок, пищевых отходов, оберточной бумаги и заканчивая изношенной одеждой, разбитой посудой и бытовой техникой. Общий термин для вышеназванных материалов – твердые бытовые отходы. 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протяжении многих лет количество твердых бытовых отходов возрастает: отчасти из-за роста населения, но в основном из-за изменения образа жизни людей, использующих все больше оберточных и упаковочных материалов. Земля – наш общий дом, который превращается в огромную свалку.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941342" y="492368"/>
            <a:ext cx="6485206" cy="558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Моя  планета – человеческий дом,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как ей жить под дымным колпаком,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сточная канава – океан,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вся природа поймана в капкан,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места нет ни аисту, ни льву,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Где стонут травы: больше не могу!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Современная  экономика  поощряет  расточительство, новые виды товаров, новые марки – покупай, покупай, покупай...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старые, но еще годные вещи выбрасываются. Мусор постепенно становится монстром цивилизации. Вопрос: “Куда деть мусор” становится все актуальнее.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У меня появилась такая идея, а что, если из  скопленных пластиковых стаканов изготовить какие-нибудь поделки.  Я собрала информацию по работе с ненужными вещами, хламом, нашла очень привлекательный вариант применения таких стаканов.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23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13206" y="914400"/>
            <a:ext cx="68791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2. Выбор материалов.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0850" marR="0" lvl="0" indent="-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Сложного оборудования для работы не нужно. Все необходимое было </a:t>
            </a:r>
          </a:p>
          <a:p>
            <a:pPr marL="450850" marR="0" lvl="0" indent="-45085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457200" algn="l"/>
              </a:tabLs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   рукой: стаканчики, степлер, полиэтиленовые кульки.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PC120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2860" y="2975214"/>
            <a:ext cx="3912357" cy="293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3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1849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913206" y="422031"/>
            <a:ext cx="699164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этап – основной.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Выполнение работы.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Изучив интересующие меня вопросы, я решила изготовить новогодний наряд в виде цветка.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выполнения работы мне понадобилось: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Использованных пластиковых стаканчиков –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202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шт., полиэтиленовые кульки – 2 шт., степлер.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1)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Подготовка к работе.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Приготовила стаканчики и эскиз юбки.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2) Формирование юбки посредством скрепления стаканчиков степлером.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 брала стаканчики по одному и крепила их степлером, придавая форму круга. Закончив один ряд, я делала второй, затем третий. Всего 8 рядов.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3) Придание юбке завершённого вида.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 готовой форме из стаканчиков я пристрочила подъюбник из белой ткани.</a:t>
            </a:r>
          </a:p>
        </p:txBody>
      </p:sp>
      <p:pic>
        <p:nvPicPr>
          <p:cNvPr id="4" name="Рисунок 3" descr="PC120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8364" y="3493826"/>
            <a:ext cx="2110853" cy="1583140"/>
          </a:xfrm>
          <a:prstGeom prst="rect">
            <a:avLst/>
          </a:prstGeom>
        </p:spPr>
      </p:pic>
      <p:pic>
        <p:nvPicPr>
          <p:cNvPr id="6" name="Рисунок 5" descr="PC12045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9492" y="4670947"/>
            <a:ext cx="2524835" cy="1893626"/>
          </a:xfrm>
          <a:prstGeom prst="ellipse">
            <a:avLst/>
          </a:prstGeom>
        </p:spPr>
      </p:pic>
      <p:pic>
        <p:nvPicPr>
          <p:cNvPr id="7" name="Рисунок 6" descr="PC12045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71499" y="3643952"/>
            <a:ext cx="2620371" cy="1965278"/>
          </a:xfrm>
          <a:prstGeom prst="roundRect">
            <a:avLst/>
          </a:prstGeom>
        </p:spPr>
      </p:pic>
      <p:pic>
        <p:nvPicPr>
          <p:cNvPr id="8" name="Рисунок 7" descr="PC240250.JPG"/>
          <p:cNvPicPr>
            <a:picLocks noChangeAspect="1"/>
          </p:cNvPicPr>
          <p:nvPr/>
        </p:nvPicPr>
        <p:blipFill>
          <a:blip r:embed="rId7" cstate="print"/>
          <a:srcRect r="24423" b="5385"/>
          <a:stretch>
            <a:fillRect/>
          </a:stretch>
        </p:blipFill>
        <p:spPr>
          <a:xfrm>
            <a:off x="6455391" y="4384474"/>
            <a:ext cx="2292824" cy="2152803"/>
          </a:xfrm>
          <a:prstGeom prst="round2Diag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3232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733</Words>
  <Application>Microsoft Office PowerPoint</Application>
  <PresentationFormat>Экран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1</cp:lastModifiedBy>
  <cp:revision>42</cp:revision>
  <dcterms:created xsi:type="dcterms:W3CDTF">2013-11-19T05:52:05Z</dcterms:created>
  <dcterms:modified xsi:type="dcterms:W3CDTF">2015-01-15T05:45:26Z</dcterms:modified>
</cp:coreProperties>
</file>