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5108-3401-4C58-B946-46E65AC42A28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11DA-B2E5-40ED-BEC1-69F0716CF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392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5108-3401-4C58-B946-46E65AC42A28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11DA-B2E5-40ED-BEC1-69F0716CF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35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5108-3401-4C58-B946-46E65AC42A28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11DA-B2E5-40ED-BEC1-69F0716CF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656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5108-3401-4C58-B946-46E65AC42A28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11DA-B2E5-40ED-BEC1-69F0716CF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36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5108-3401-4C58-B946-46E65AC42A28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11DA-B2E5-40ED-BEC1-69F0716CF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94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5108-3401-4C58-B946-46E65AC42A28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11DA-B2E5-40ED-BEC1-69F0716CF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443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5108-3401-4C58-B946-46E65AC42A28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11DA-B2E5-40ED-BEC1-69F0716CF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10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5108-3401-4C58-B946-46E65AC42A28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11DA-B2E5-40ED-BEC1-69F0716CF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46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5108-3401-4C58-B946-46E65AC42A28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11DA-B2E5-40ED-BEC1-69F0716CF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59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5108-3401-4C58-B946-46E65AC42A28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11DA-B2E5-40ED-BEC1-69F0716CF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918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5108-3401-4C58-B946-46E65AC42A28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11DA-B2E5-40ED-BEC1-69F0716CF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8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D5108-3401-4C58-B946-46E65AC42A28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211DA-B2E5-40ED-BEC1-69F0716CF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21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2627784" y="1268760"/>
            <a:ext cx="3096344" cy="3600400"/>
            <a:chOff x="2627784" y="1268760"/>
            <a:chExt cx="3096344" cy="360040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3275856" y="2924944"/>
              <a:ext cx="1850504" cy="1944216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Равнобедренный треугольник 2"/>
            <p:cNvSpPr/>
            <p:nvPr/>
          </p:nvSpPr>
          <p:spPr>
            <a:xfrm>
              <a:off x="2627784" y="1268760"/>
              <a:ext cx="3096344" cy="1652562"/>
            </a:xfrm>
            <a:prstGeom prst="triangle">
              <a:avLst>
                <a:gd name="adj" fmla="val 51546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3635896" y="3429000"/>
              <a:ext cx="1152128" cy="108012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>
              <a:off x="3754760" y="1916832"/>
              <a:ext cx="914400" cy="9144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259632" y="4210144"/>
            <a:ext cx="2466746" cy="1933456"/>
            <a:chOff x="1259632" y="4210144"/>
            <a:chExt cx="2466746" cy="1933456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259632" y="4221088"/>
              <a:ext cx="457200" cy="19225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959750" y="4221088"/>
              <a:ext cx="457200" cy="19225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627784" y="4210144"/>
              <a:ext cx="432048" cy="193345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301008" y="4221088"/>
              <a:ext cx="425370" cy="19114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259632" y="4869161"/>
              <a:ext cx="2441594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4806026" y="4218064"/>
            <a:ext cx="2583904" cy="1933456"/>
            <a:chOff x="1259632" y="4210144"/>
            <a:chExt cx="2466746" cy="1933456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259632" y="4221088"/>
              <a:ext cx="457200" cy="19225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959750" y="4221088"/>
              <a:ext cx="457200" cy="19225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627784" y="4210144"/>
              <a:ext cx="432048" cy="193345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301008" y="4221088"/>
              <a:ext cx="425370" cy="19114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1259632" y="4869161"/>
              <a:ext cx="2441594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7-конечная звезда 5"/>
          <p:cNvSpPr/>
          <p:nvPr/>
        </p:nvSpPr>
        <p:spPr>
          <a:xfrm>
            <a:off x="6429807" y="260648"/>
            <a:ext cx="2224945" cy="163448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107504" y="260648"/>
            <a:ext cx="2066528" cy="1922512"/>
          </a:xfrm>
          <a:prstGeom prst="cloud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1959750" y="260648"/>
            <a:ext cx="2230506" cy="1274440"/>
          </a:xfrm>
          <a:prstGeom prst="cloud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8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0247" y="1122151"/>
            <a:ext cx="1728192" cy="17064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994016" y="597461"/>
            <a:ext cx="1728192" cy="163448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398306" y="4221088"/>
            <a:ext cx="2123006" cy="1440160"/>
          </a:xfrm>
          <a:prstGeom prst="triangle">
            <a:avLst>
              <a:gd name="adj" fmla="val 505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1031331" y="3933056"/>
            <a:ext cx="2592288" cy="2138536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06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945 0.12237 C 0.43143 -0.05875 0.29045 -0.21536 0.10295 -0.22646 C -0.07691 -0.23918 -0.24444 -0.11843 -0.25538 0.05737 C -0.26944 0.21953 -0.15208 0.37104 0.01597 0.38145 C 0.17014 0.39024 0.31632 0.28985 0.32743 0.13856 C 0.3382 0.00047 0.23976 -0.12931 0.09722 -0.13995 C -0.03403 -0.14758 -0.15833 -0.06407 -0.16666 0.06292 C -0.17448 0.17604 -0.09583 0.28707 0.02153 0.29239 C 0.12813 0.30072 0.22865 0.23618 0.23733 0.13301 C 0.24288 0.04072 0.18403 -0.04765 0.09184 -0.0532 C 0.01042 -0.05875 -0.07135 -0.01017 -0.07691 0.06847 C -0.08229 0.13625 -0.04062 0.20079 0.02761 0.20634 C 0.08351 0.21189 0.14202 0.18159 0.14566 0.12792 C 0.15035 0.08444 0.12813 0.0384 0.08646 0.03285 C 0.05243 0.03285 0.01841 0.04395 0.01285 0.07379 C 0.01042 0.09207 0.01597 0.1115 0.03247 0.1196 C 0.04115 0.12237 0.04636 0.12237 0.05504 0.1196 " pathEditMode="relative" rAng="0" ptsTypes="fffffffffffffffff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54" y="-469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424 3.12977E-6 C -0.38542 0.00786 -0.40955 0.01573 -0.42014 0.02544 C -0.43073 0.03631 -0.43628 0.04927 -0.44149 0.06199 C -0.44687 0.07494 -0.44149 0.08559 -0.43628 0.09761 C -0.43073 0.10849 -0.42292 0.12005 -0.40399 0.13023 C -0.38819 0.13995 -0.36146 0.14781 -0.33229 0.15359 C -0.30556 0.15961 -0.27361 0.16377 -0.24167 0.16562 C -0.20972 0.1677 -0.17795 0.1677 -0.14826 0.16562 C -0.11632 0.16377 -0.08733 0.15868 -0.06319 0.15082 C -0.03924 0.14388 -0.01788 0.13486 -0.00729 0.12422 C 0.00608 0.11427 0.01128 0.10062 0.01128 0.08952 C 0.01406 0.07888 0.01128 0.06615 -0.00226 0.05505 C -0.0151 0.04534 -0.03924 0.03724 -0.07101 0.03354 C -0.10347 0.03053 -0.13542 0.03423 -0.1566 0.0414 C -0.17517 0.04834 -0.18854 0.05898 -0.19132 0.07194 C -0.19132 0.08466 -0.18854 0.09669 -0.17517 0.1064 C -0.16163 0.11635 -0.16441 0.1182 -0.11128 0.13116 C -0.06319 0.1448 -0.0151 0.14087 0.01406 0.14203 C 0.04306 0.14203 0.06719 0.13786 0.09635 0.13416 C 0.12865 0.12907 0.15503 0.12005 0.17396 0.11242 C 0.19253 0.10432 0.20035 0.09461 0.21094 0.07888 C 0.21892 0.06315 0.21892 0.05505 0.21892 0.04325 C 0.21892 0.03146 0.21892 0.01943 0.21892 0.00786 " pathEditMode="relative" rAng="0" ptsTypes="fffffffffffffffffffffff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17" y="837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87 -0.54545 C -0.03333 -0.52649 -0.11441 -0.4786 -0.11441 -0.44043 C -0.11441 -0.40574 -0.03507 -0.38006 0.07101 -0.38006 C 0.17674 -0.38006 0.26615 -0.40574 0.26615 -0.44043 C 0.26615 -0.4786 0.17361 -0.48809 0.06754 -0.4631 C -0.0368 -0.43442 -0.11441 -0.38654 -0.11441 -0.35138 C -0.11441 -0.31668 -0.03333 -0.28799 0.07101 -0.28799 C 0.17674 -0.28799 0.26615 -0.31668 0.26615 -0.35138 C 0.26615 -0.38654 0.17361 -0.39625 0.06927 -0.37034 C -0.0368 -0.34536 -0.11441 -0.29748 -0.11441 -0.26232 C -0.11441 -0.22392 -0.03333 -0.19523 0.0724 -0.19523 C 0.17674 -0.19523 0.26615 -0.22392 0.26615 -0.26232 C 0.26615 -0.29378 0.17361 -0.30349 0.06927 -0.28129 C -0.03507 -0.2563 -0.11441 -0.20495 -0.11441 -0.17025 C -0.11441 -0.13486 -0.03159 -0.10618 0.0724 -0.10618 C 0.18021 -0.10618 0.26615 -0.13486 0.26615 -0.17025 C 0.26615 -0.20495 0.17535 -0.21443 0.07101 -0.18945 C -0.03333 -0.16354 -0.11441 -0.11589 -0.11441 -0.08119 C -0.11441 -0.04303 -0.03159 -0.01712 0.07414 -0.01712 C 0.18021 -0.01712 0.26615 -0.0458 0.26615 -0.08119 C 0.26615 -0.11589 0.17535 -0.12538 0.07101 -0.10039 C -0.03333 -0.07448 -0.11441 -0.02383 -0.11441 0.00787 C -0.11441 0.04326 -0.0302 0.07194 0.07414 0.07194 C 0.18021 0.07194 0.26615 0.04326 0.26615 0.00787 C 0.26615 -0.02383 0.17674 -0.03331 0.07101 -0.01133 C -0.03333 0.01434 -0.11441 0.06523 -0.11441 0.10063 C -0.11441 0.13208 -0.0302 0.16378 0.07587 0.16378 C 0.18195 0.16378 0.26615 0.13509 0.26615 0.10063 C 0.26615 0.06523 0.17674 0.05575 0.0724 0.08143 C -0.03159 0.10641 -0.11597 0.15429 -0.11441 0.18968 C -0.11284 0.22415 -0.0302 0.25006 0.07587 0.25006 C 0.18195 0.25006 0.26615 0.22114 0.26615 0.18598 C 0.26615 0.15429 0.18021 0.14481 0.07587 0.17349 " pathEditMode="relative" rAng="0" ptsTypes="fffffffffffffffffffffffffffffffff">
                                      <p:cBhvr>
                                        <p:cTn id="1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3976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489 -0.13578 C -0.22934 -0.21605 -0.22152 -0.29216 -0.20607 -0.29216 C -0.18854 -0.29216 -0.18246 -0.21605 -0.17673 -0.13578 C -0.16892 -0.04696 -0.16319 0.0421 -0.14375 0.0421 C -0.12621 0.0421 -0.12048 -0.04696 -0.11267 -0.13578 C -0.10902 -0.21605 -0.10121 -0.29216 -0.08385 -0.29216 C -0.06823 -0.29216 -0.06059 -0.21605 -0.05451 -0.13578 C -0.04878 -0.04696 -0.04097 0.0421 -0.02343 0.0421 C -0.00607 0.0421 0.00747 -0.13578 0.00747 -0.13486 C 0.0132 -0.21605 0.01927 -0.29216 0.03646 -0.29216 C 0.054 -0.29216 0.06007 -0.21605 0.0658 -0.13578 C 0.07344 -0.04696 0.07917 0.0421 0.09879 0.0421 C 0.11615 0.0421 0.12188 -0.04696 0.12761 -0.13578 C 0.13542 -0.21605 0.14115 -0.29216 0.15868 -0.29216 C 0.17414 -0.29216 0.18195 -0.21605 0.18802 -0.13578 C 0.19375 -0.04696 0.20139 0.0421 0.21893 0.0421 C 0.23646 0.0421 0.24219 -0.04696 0.25 -0.13578 " pathEditMode="relative" rAng="0" ptsTypes="fffffffffffffffff">
                                      <p:cBhvr>
                                        <p:cTn id="12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36" y="106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лнце 2">
            <a:hlinkClick r:id="rId2" action="ppaction://hlinksldjump"/>
          </p:cNvPr>
          <p:cNvSpPr/>
          <p:nvPr/>
        </p:nvSpPr>
        <p:spPr>
          <a:xfrm>
            <a:off x="755576" y="476672"/>
            <a:ext cx="2232248" cy="221054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174360" y="5229200"/>
            <a:ext cx="117720" cy="720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4657328" y="3062341"/>
            <a:ext cx="2016224" cy="2902378"/>
            <a:chOff x="4644008" y="2567000"/>
            <a:chExt cx="2016224" cy="2902378"/>
          </a:xfrm>
        </p:grpSpPr>
        <p:sp>
          <p:nvSpPr>
            <p:cNvPr id="4" name="Равнобедренный треугольник 3">
              <a:hlinkClick r:id="rId3" action="ppaction://hlinksldjump"/>
            </p:cNvPr>
            <p:cNvSpPr/>
            <p:nvPr/>
          </p:nvSpPr>
          <p:spPr>
            <a:xfrm>
              <a:off x="5075970" y="2567000"/>
              <a:ext cx="1152300" cy="1490464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Равнобедренный треугольник 4"/>
            <p:cNvSpPr/>
            <p:nvPr/>
          </p:nvSpPr>
          <p:spPr>
            <a:xfrm>
              <a:off x="4945360" y="3429000"/>
              <a:ext cx="1440160" cy="1225098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Равнобедренный треугольник 6"/>
            <p:cNvSpPr/>
            <p:nvPr/>
          </p:nvSpPr>
          <p:spPr>
            <a:xfrm>
              <a:off x="4644008" y="4221088"/>
              <a:ext cx="2016224" cy="1248290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635896" y="404664"/>
            <a:ext cx="3960440" cy="1634480"/>
            <a:chOff x="3635896" y="404664"/>
            <a:chExt cx="3960440" cy="1634480"/>
          </a:xfrm>
        </p:grpSpPr>
        <p:sp>
          <p:nvSpPr>
            <p:cNvPr id="8" name="Облако 7"/>
            <p:cNvSpPr/>
            <p:nvPr/>
          </p:nvSpPr>
          <p:spPr>
            <a:xfrm>
              <a:off x="5436096" y="476672"/>
              <a:ext cx="2160240" cy="1490464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блако 8">
              <a:hlinkClick r:id="rId4" action="ppaction://hlinksldjump"/>
            </p:cNvPr>
            <p:cNvSpPr/>
            <p:nvPr/>
          </p:nvSpPr>
          <p:spPr>
            <a:xfrm>
              <a:off x="3635896" y="404664"/>
              <a:ext cx="2448272" cy="1634480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61324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1115616" y="1268760"/>
            <a:ext cx="2232248" cy="221054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ердце 2">
            <a:hlinkClick r:id="rId2" action="ppaction://hlinksldjump"/>
          </p:cNvPr>
          <p:cNvSpPr/>
          <p:nvPr/>
        </p:nvSpPr>
        <p:spPr>
          <a:xfrm>
            <a:off x="8609275" y="6446531"/>
            <a:ext cx="457200" cy="26632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46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635896" y="404664"/>
            <a:ext cx="3960440" cy="1634480"/>
            <a:chOff x="3635896" y="404664"/>
            <a:chExt cx="3960440" cy="1634480"/>
          </a:xfrm>
        </p:grpSpPr>
        <p:sp>
          <p:nvSpPr>
            <p:cNvPr id="3" name="Облако 2"/>
            <p:cNvSpPr/>
            <p:nvPr/>
          </p:nvSpPr>
          <p:spPr>
            <a:xfrm>
              <a:off x="5436096" y="476672"/>
              <a:ext cx="2160240" cy="1490464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Облако 3"/>
            <p:cNvSpPr/>
            <p:nvPr/>
          </p:nvSpPr>
          <p:spPr>
            <a:xfrm>
              <a:off x="3635896" y="404664"/>
              <a:ext cx="2448272" cy="1634480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Сердце 8">
            <a:hlinkClick r:id="rId2" action="ppaction://hlinksldjump"/>
          </p:cNvPr>
          <p:cNvSpPr/>
          <p:nvPr/>
        </p:nvSpPr>
        <p:spPr>
          <a:xfrm>
            <a:off x="8609275" y="6446531"/>
            <a:ext cx="457200" cy="26632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52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657328" y="3062341"/>
            <a:ext cx="2016224" cy="2902378"/>
            <a:chOff x="4644008" y="2567000"/>
            <a:chExt cx="2016224" cy="2902378"/>
          </a:xfrm>
        </p:grpSpPr>
        <p:sp>
          <p:nvSpPr>
            <p:cNvPr id="3" name="Равнобедренный треугольник 2"/>
            <p:cNvSpPr/>
            <p:nvPr/>
          </p:nvSpPr>
          <p:spPr>
            <a:xfrm>
              <a:off x="5075970" y="2567000"/>
              <a:ext cx="1152300" cy="1490464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Равнобедренный треугольник 3"/>
            <p:cNvSpPr/>
            <p:nvPr/>
          </p:nvSpPr>
          <p:spPr>
            <a:xfrm>
              <a:off x="4945360" y="3429000"/>
              <a:ext cx="1440160" cy="1225098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Равнобедренный треугольник 4"/>
            <p:cNvSpPr/>
            <p:nvPr/>
          </p:nvSpPr>
          <p:spPr>
            <a:xfrm>
              <a:off x="4644008" y="4221088"/>
              <a:ext cx="2016224" cy="1248290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Сердце 5">
            <a:hlinkClick r:id="rId2" action="ppaction://hlinksldjump"/>
          </p:cNvPr>
          <p:cNvSpPr/>
          <p:nvPr/>
        </p:nvSpPr>
        <p:spPr>
          <a:xfrm>
            <a:off x="8609275" y="6446531"/>
            <a:ext cx="457200" cy="26632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73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1403648" y="1412776"/>
            <a:ext cx="1944216" cy="127444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4788024" y="1556792"/>
            <a:ext cx="1440160" cy="12744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66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764704"/>
            <a:ext cx="2016224" cy="19225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6156176" y="764704"/>
            <a:ext cx="2088232" cy="192251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051720" y="3573016"/>
            <a:ext cx="1852792" cy="235456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5436096" y="3473297"/>
            <a:ext cx="2498576" cy="2426568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2602632" y="1268760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20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aoioo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teacher</dc:creator>
  <cp:lastModifiedBy>teacher</cp:lastModifiedBy>
  <cp:revision>15</cp:revision>
  <dcterms:created xsi:type="dcterms:W3CDTF">2015-05-19T08:04:38Z</dcterms:created>
  <dcterms:modified xsi:type="dcterms:W3CDTF">2015-05-21T10:45:24Z</dcterms:modified>
</cp:coreProperties>
</file>