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5463" y="5072161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1793167"/>
          </a:xfrm>
        </p:spPr>
        <p:txBody>
          <a:bodyPr/>
          <a:lstStyle/>
          <a:p>
            <a:pPr algn="ctr"/>
            <a:r>
              <a:rPr lang="ru-RU" dirty="0" smtClean="0"/>
              <a:t>Спортивная </a:t>
            </a:r>
            <a:r>
              <a:rPr lang="ru-RU" smtClean="0"/>
              <a:t>жизнь </a:t>
            </a:r>
            <a:r>
              <a:rPr lang="ru-RU" smtClean="0"/>
              <a:t>МОБУ Лицей </a:t>
            </a:r>
            <a:r>
              <a:rPr lang="ru-RU" dirty="0" smtClean="0"/>
              <a:t>№ 8</a:t>
            </a:r>
            <a:endParaRPr lang="ru-RU" dirty="0"/>
          </a:p>
        </p:txBody>
      </p:sp>
      <p:pic>
        <p:nvPicPr>
          <p:cNvPr id="1026" name="Picture 2" descr="C:\Users\Hope\Desktop\136_spor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3668"/>
            <a:ext cx="3096344" cy="10106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pe\Desktop\Спо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0177">
            <a:off x="4466059" y="2978344"/>
            <a:ext cx="2783185" cy="155987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938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Спорт – это жизнь!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060848"/>
            <a:ext cx="7200800" cy="3600400"/>
          </a:xfrm>
          <a:effectLst>
            <a:glow rad="101600">
              <a:schemeClr val="accent2">
                <a:lumMod val="20000"/>
                <a:lumOff val="80000"/>
                <a:alpha val="60000"/>
              </a:schemeClr>
            </a:glow>
            <a:reflection blurRad="6350" stA="50000" endA="300" endPos="38500" dist="508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55226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60648"/>
            <a:ext cx="6400800" cy="3474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Спорт в лицеи разнообразен и интересен. Начиная от обычных нормативов, заканчивая серьёзными мероприятиями.  </a:t>
            </a:r>
            <a:endParaRPr lang="ru-RU" sz="2800" dirty="0"/>
          </a:p>
        </p:txBody>
      </p:sp>
      <p:pic>
        <p:nvPicPr>
          <p:cNvPr id="2050" name="Picture 2" descr="C:\Users\Hope\Desktop\Iw6FDsA37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216"/>
            <a:ext cx="2711450" cy="38354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pe\Desktop\f420c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2656">
            <a:off x="4993616" y="2631521"/>
            <a:ext cx="3240360" cy="24353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428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Начиная с обычной, но очень важной разминки.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2564904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J:\фото физра\IMG_6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0013">
            <a:off x="323528" y="3068960"/>
            <a:ext cx="4680520" cy="312034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фото физра\IMG_6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3413">
            <a:off x="4863446" y="3008187"/>
            <a:ext cx="3888432" cy="25922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84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Ученики сдавали нормативы.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4147462" cy="2764975"/>
          </a:xfr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17032"/>
            <a:ext cx="3810744" cy="254049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09055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/>
              <a:t>Спортивные игры, по которым нужно будет сдавать зачёты.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4822">
            <a:off x="4539447" y="2571464"/>
            <a:ext cx="4156943" cy="2771295"/>
          </a:xfrm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01826">
            <a:off x="495995" y="2753675"/>
            <a:ext cx="4247964" cy="283197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03773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6400800" cy="3474720"/>
          </a:xfrm>
        </p:spPr>
        <p:txBody>
          <a:bodyPr/>
          <a:lstStyle/>
          <a:p>
            <a:r>
              <a:rPr lang="ru-RU" dirty="0" smtClean="0"/>
              <a:t>Не будем забывать про мероприятия в которых учувствует и которые провидит лицей.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3714">
            <a:off x="450380" y="1746798"/>
            <a:ext cx="3456384" cy="22997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7107">
            <a:off x="5004048" y="1668229"/>
            <a:ext cx="3275856" cy="24568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613847"/>
            <a:ext cx="5491530" cy="16740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40247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Весёлые старты среди 2 классов.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924944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J:\фото физра\весёлые старты 2класс 2013\DSC01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482556" cy="252549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фото физра\весёлые старты 2класс 2013\DSC0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36" y="2492896"/>
            <a:ext cx="3796743" cy="213910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940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Малые олимпийские игры.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J:\фото физра\МАЛЫЕ ОЛИМП ИГРЫ\IMG_5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0022">
            <a:off x="514610" y="2375808"/>
            <a:ext cx="3560423" cy="23762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фото физра\МАЛЫЕ ОЛИМП ИГРЫ\IMG_5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3648">
            <a:off x="4257273" y="2395900"/>
            <a:ext cx="4402726" cy="293842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502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Кросс нации.</a:t>
            </a:r>
            <a:endParaRPr lang="ru-RU" dirty="0"/>
          </a:p>
        </p:txBody>
      </p:sp>
      <p:pic>
        <p:nvPicPr>
          <p:cNvPr id="6146" name="Picture 2" descr="J:\фото физра\КРОСС НАЦ 14 ФОТО отобр\IMG_5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2874">
            <a:off x="429666" y="1453008"/>
            <a:ext cx="3551708" cy="2367806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фото физра\МАЛЫЕ ОЛИМП ИГРЫ\IMG_5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1083">
            <a:off x="4445236" y="2892816"/>
            <a:ext cx="4179118" cy="278918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83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76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Спортивная жизнь МОБУ Лицей № 8</vt:lpstr>
      <vt:lpstr>Слайд 2</vt:lpstr>
      <vt:lpstr>Начиная с обычной, но очень важной разминки. </vt:lpstr>
      <vt:lpstr>Ученики сдавали нормативы.</vt:lpstr>
      <vt:lpstr>Спортивные игры, по которым нужно будет сдавать зачёты. </vt:lpstr>
      <vt:lpstr>Слайд 6</vt:lpstr>
      <vt:lpstr>Весёлые старты среди 2 классов.</vt:lpstr>
      <vt:lpstr>Малые олимпийские игры.</vt:lpstr>
      <vt:lpstr>Кросс нации.</vt:lpstr>
      <vt:lpstr>Спорт – это жизнь!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жизнь      лицея № 8</dc:title>
  <dc:creator>Hope</dc:creator>
  <cp:lastModifiedBy>1</cp:lastModifiedBy>
  <cp:revision>8</cp:revision>
  <dcterms:created xsi:type="dcterms:W3CDTF">2014-12-23T12:12:07Z</dcterms:created>
  <dcterms:modified xsi:type="dcterms:W3CDTF">2015-05-01T06:15:59Z</dcterms:modified>
</cp:coreProperties>
</file>