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100facts.ru/uvlekatelnye-fakty-o-loshadjah.html" TargetMode="External"/><Relationship Id="rId2" Type="http://schemas.openxmlformats.org/officeDocument/2006/relationships/hyperlink" Target="http://ped-kopilka.ru/blogs/irina-vladimirovna-elcina/konspekt-organizovanoi-obrazovatelnoi-dejatelnosti-v-starshei-grupe-na-temu-ovc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b.ru/article/168788/interesnyie-faktyi-o-koshkah-dlya-detey-interesnyie-faktyi-o-domashnih-koshkah" TargetMode="External"/><Relationship Id="rId5" Type="http://schemas.openxmlformats.org/officeDocument/2006/relationships/hyperlink" Target="http://povtoriashki.ru/dlya_detey/inerestnie_fakti/zhivotnie/sobachki/" TargetMode="External"/><Relationship Id="rId4" Type="http://schemas.openxmlformats.org/officeDocument/2006/relationships/hyperlink" Target="http://povtoriashki.ru/dlya_detey/inerestnie_fakti/zhivotnie/korov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38601"/>
            <a:ext cx="8458200" cy="203718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Домашние животные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458200" cy="1600200"/>
          </a:xfrm>
        </p:spPr>
        <p:txBody>
          <a:bodyPr/>
          <a:lstStyle/>
          <a:p>
            <a:r>
              <a:rPr lang="ru-RU" dirty="0" smtClean="0"/>
              <a:t>МБДОУ №124 «</a:t>
            </a:r>
            <a:r>
              <a:rPr lang="ru-RU" dirty="0" err="1" smtClean="0"/>
              <a:t>Мирославна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у</a:t>
            </a:r>
            <a:r>
              <a:rPr lang="ru-RU" dirty="0" smtClean="0"/>
              <a:t>читель-логопед Лапикова К.С.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Свинья</a:t>
            </a:r>
          </a:p>
          <a:p>
            <a:r>
              <a:rPr lang="ru-RU" sz="1600" dirty="0" smtClean="0"/>
              <a:t>Она любит купаться в грязи потому, что: </a:t>
            </a:r>
          </a:p>
          <a:p>
            <a:r>
              <a:rPr lang="ru-RU" sz="1600" dirty="0" smtClean="0"/>
              <a:t>во-первых</a:t>
            </a:r>
            <a:r>
              <a:rPr lang="ru-RU" sz="1600" dirty="0" smtClean="0"/>
              <a:t>, она регулирует температуру тела в жаркое время года, ведь для этих животных с большим запасом жира опасен перегрев.</a:t>
            </a:r>
          </a:p>
          <a:p>
            <a:r>
              <a:rPr lang="ru-RU" sz="1600" dirty="0" smtClean="0"/>
              <a:t>Во-вторых, когда грязь высыхает и отваливается, то вместе с грязью кожа свиньи очищается от насекомых—паразитов.</a:t>
            </a:r>
          </a:p>
          <a:p>
            <a:r>
              <a:rPr lang="ru-RU" sz="1600" dirty="0" smtClean="0"/>
              <a:t>Так что, зря мы говорим, «грязный, как свинья».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Польза для человека: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Мясо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1001556-Truie_de_la_race_Large-Whi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990601"/>
            <a:ext cx="5568950" cy="3886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Овца</a:t>
            </a:r>
          </a:p>
          <a:p>
            <a:r>
              <a:rPr lang="ru-RU" dirty="0" smtClean="0"/>
              <a:t>У овцы по всему телу растет шерсть. Она служит ей защитой от холода.</a:t>
            </a:r>
            <a:br>
              <a:rPr lang="ru-RU" dirty="0" smtClean="0"/>
            </a:br>
            <a:r>
              <a:rPr lang="ru-RU" dirty="0" smtClean="0"/>
              <a:t>Два раза в год, особенно в весеннее время года, когда становится тепло, и овце такая защита не нужна, с нее состригают шерсть, и еще осенью, когда овец застают в теплые стоила</a:t>
            </a:r>
            <a:r>
              <a:rPr lang="ru-RU" dirty="0" smtClean="0"/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Польза для человека:</a:t>
            </a:r>
          </a:p>
          <a:p>
            <a:r>
              <a:rPr lang="ru-RU" dirty="0" smtClean="0"/>
              <a:t>Шерсть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44925" y="609600"/>
            <a:ext cx="4800600" cy="4800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Коза</a:t>
            </a:r>
          </a:p>
          <a:p>
            <a:r>
              <a:rPr lang="ru-RU" dirty="0" smtClean="0"/>
              <a:t>Козы </a:t>
            </a:r>
            <a:r>
              <a:rPr lang="ru-RU" dirty="0" smtClean="0"/>
              <a:t>не требуют особого ухода, но они слишком привязчивы к хозяевам и брезгливы, чем и осложняют уход за собой. Среди них бывают животные с большими причудами. Если во время еды что-то из пищи упадет на землю, коза есть это не будет. Если в ведро с водой сунулся ее же козленок, мать даже не подойдет к ведру. Из нечистых рук не возьмет ни корочки</a:t>
            </a:r>
            <a:r>
              <a:rPr lang="ru-RU" dirty="0" smtClean="0"/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Польза для человека:</a:t>
            </a:r>
          </a:p>
          <a:p>
            <a:r>
              <a:rPr lang="ru-RU" dirty="0" smtClean="0"/>
              <a:t>Молоко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img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609600"/>
            <a:ext cx="5029200" cy="4800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Лошадь</a:t>
            </a:r>
          </a:p>
          <a:p>
            <a:r>
              <a:rPr lang="ru-RU" dirty="0" smtClean="0"/>
              <a:t>Лошадь во многом влияет на опорно-двигательный аппарат. Она с каждым шагом передает всаднику импульс, точно повторяющий работу туловища человека при ходьбе. Это свидетельствует об уникальности устранения проблем с позвоночником. Так, лошадей используют для двигательной терапии и гимнастики, в частности данные курсы реабилитации проходят дети</a:t>
            </a:r>
            <a:r>
              <a:rPr lang="ru-RU" dirty="0" smtClean="0"/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Польза для человека:</a:t>
            </a:r>
          </a:p>
          <a:p>
            <a:r>
              <a:rPr lang="ru-RU" dirty="0" smtClean="0"/>
              <a:t>Перевозит грузы</a:t>
            </a:r>
          </a:p>
          <a:p>
            <a:r>
              <a:rPr lang="ru-RU" dirty="0" smtClean="0"/>
              <a:t>Вспахивает землю</a:t>
            </a:r>
          </a:p>
          <a:p>
            <a:r>
              <a:rPr lang="ru-RU" dirty="0" smtClean="0"/>
              <a:t>Транспорт для человека</a:t>
            </a:r>
          </a:p>
          <a:p>
            <a:r>
              <a:rPr lang="ru-RU" dirty="0" smtClean="0"/>
              <a:t> Иппотерапия.</a:t>
            </a:r>
            <a:endParaRPr lang="ru-RU" dirty="0"/>
          </a:p>
        </p:txBody>
      </p:sp>
      <p:pic>
        <p:nvPicPr>
          <p:cNvPr id="5" name="Содержимое 4" descr="imgh304478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609601"/>
            <a:ext cx="5568950" cy="4800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Корова</a:t>
            </a:r>
          </a:p>
          <a:p>
            <a:r>
              <a:rPr lang="ru-RU" dirty="0" smtClean="0"/>
              <a:t> - корова относится к жвачным животным. В минуту они могут сделать до 100 движений челюстью.</a:t>
            </a:r>
          </a:p>
          <a:p>
            <a:r>
              <a:rPr lang="ru-RU" dirty="0" smtClean="0"/>
              <a:t> - коровы и быки не различают цвета. </a:t>
            </a:r>
          </a:p>
          <a:p>
            <a:r>
              <a:rPr lang="ru-RU" dirty="0" smtClean="0"/>
              <a:t> - коровы очень дружелюбные животные. В стаде они выбирают себе друзей и вылизывают друг друга, выражая свою дружбу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- на вкус молока у коровы влияет съеденная ей трава. Если молоко с горьковатым привкусом, то это значит, что корова съела полынь или какую-либо другую горькую травку</a:t>
            </a:r>
            <a:r>
              <a:rPr lang="ru-RU" dirty="0" smtClean="0"/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Польза для человека:</a:t>
            </a:r>
          </a:p>
          <a:p>
            <a:r>
              <a:rPr lang="ru-RU" dirty="0" smtClean="0"/>
              <a:t>Молоко</a:t>
            </a:r>
          </a:p>
          <a:p>
            <a:r>
              <a:rPr lang="ru-RU" dirty="0" smtClean="0"/>
              <a:t>Мясо</a:t>
            </a:r>
            <a:endParaRPr lang="ru-RU" dirty="0"/>
          </a:p>
        </p:txBody>
      </p:sp>
      <p:pic>
        <p:nvPicPr>
          <p:cNvPr id="7" name="Picture 7" descr="Изображение 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6199" y="609600"/>
            <a:ext cx="4800601" cy="48006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Собака</a:t>
            </a:r>
          </a:p>
          <a:p>
            <a:pPr>
              <a:buFontTx/>
              <a:buChar char="-"/>
            </a:pPr>
            <a:r>
              <a:rPr lang="ru-RU" dirty="0" smtClean="0"/>
              <a:t>человек </a:t>
            </a:r>
            <a:r>
              <a:rPr lang="ru-RU" dirty="0" smtClean="0"/>
              <a:t>приручил собаку гораздо раньше большинства других животных. Ученые нашли останки собак, возраст которых составляет 10 000 лет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- собаки очень преданные животные</a:t>
            </a:r>
            <a:r>
              <a:rPr lang="ru-RU" dirty="0" smtClean="0"/>
              <a:t>. (пример из Помпеи)</a:t>
            </a:r>
          </a:p>
          <a:p>
            <a:r>
              <a:rPr lang="ru-RU" dirty="0" smtClean="0"/>
              <a:t>- первой собакой в космосе была Лайка, которую запустили на борту  советского спутника «Спутник 2» в 1957 году.</a:t>
            </a:r>
          </a:p>
          <a:p>
            <a:r>
              <a:rPr lang="ru-RU" dirty="0" smtClean="0"/>
              <a:t> - у собак полностью отсутствует цветовое зрение.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Польза для человека:</a:t>
            </a:r>
          </a:p>
          <a:p>
            <a:r>
              <a:rPr lang="ru-RU" dirty="0" smtClean="0"/>
              <a:t>Охрана</a:t>
            </a:r>
          </a:p>
          <a:p>
            <a:r>
              <a:rPr lang="ru-RU" dirty="0" smtClean="0"/>
              <a:t>Поводырь</a:t>
            </a:r>
          </a:p>
          <a:p>
            <a:r>
              <a:rPr lang="ru-RU" dirty="0" smtClean="0"/>
              <a:t>Транспорт (больных, раненых, грузов, собачьи упряжки)</a:t>
            </a:r>
          </a:p>
          <a:p>
            <a:r>
              <a:rPr lang="ru-RU" dirty="0" smtClean="0"/>
              <a:t>Друг</a:t>
            </a:r>
            <a:endParaRPr lang="ru-RU" dirty="0"/>
          </a:p>
        </p:txBody>
      </p:sp>
      <p:pic>
        <p:nvPicPr>
          <p:cNvPr id="5" name="Содержимое 4" descr="mastif+186187234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736389"/>
            <a:ext cx="5340350" cy="454702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Кошка</a:t>
            </a:r>
          </a:p>
          <a:p>
            <a:r>
              <a:rPr lang="ru-RU" dirty="0" smtClean="0"/>
              <a:t>- Кошки способны преодолевать огромные расстояния (могут найти дорогу домой).</a:t>
            </a:r>
          </a:p>
          <a:p>
            <a:r>
              <a:rPr lang="ru-RU" dirty="0" smtClean="0"/>
              <a:t>- Кошки много умываются не только потому что чистоплотные, но и для того, чтобы  слизать </a:t>
            </a:r>
            <a:r>
              <a:rPr lang="ru-RU" dirty="0" smtClean="0"/>
              <a:t>с шерсти необходимое </a:t>
            </a:r>
            <a:r>
              <a:rPr lang="ru-RU" dirty="0" smtClean="0"/>
              <a:t>количество </a:t>
            </a:r>
            <a:r>
              <a:rPr lang="ru-RU" dirty="0" smtClean="0"/>
              <a:t>вещества, в котором содержится витамин </a:t>
            </a:r>
            <a:r>
              <a:rPr lang="ru-RU" dirty="0" smtClean="0"/>
              <a:t>В.</a:t>
            </a:r>
          </a:p>
          <a:p>
            <a:pPr>
              <a:buFontTx/>
              <a:buChar char="-"/>
            </a:pPr>
            <a:r>
              <a:rPr lang="ru-RU" dirty="0" smtClean="0"/>
              <a:t>- Присутствие кошки в доме способно предотвратить инсульт или инфаркт.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Польза для человека:</a:t>
            </a:r>
          </a:p>
          <a:p>
            <a:r>
              <a:rPr lang="ru-RU" dirty="0" smtClean="0"/>
              <a:t>Ловит мышей (охрана)</a:t>
            </a:r>
          </a:p>
          <a:p>
            <a:r>
              <a:rPr lang="ru-RU" dirty="0" smtClean="0"/>
              <a:t>Друг</a:t>
            </a:r>
            <a:endParaRPr lang="ru-RU" dirty="0"/>
          </a:p>
        </p:txBody>
      </p:sp>
      <p:pic>
        <p:nvPicPr>
          <p:cNvPr id="5" name="Содержимое 4" descr="15356637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685801"/>
            <a:ext cx="5340350" cy="4724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Список источников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ped-kopilka.ru/blogs/irina-vladimirovna-elcina/konspekt-organizovanoi-obrazovatelnoi-dejatelnosti-v-starshei-grupe-na-temu-ovcy.html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100facts.ru/uvlekatelnye-fakty-o-loshadjah.html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http://povtoriashki.ru/dlya_detey/inerestnie_fakti/zhivotnie/korovi</a:t>
            </a:r>
            <a:r>
              <a:rPr lang="en-US" sz="1400" dirty="0" smtClean="0">
                <a:hlinkClick r:id="rId4"/>
              </a:rPr>
              <a:t>/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http://povtoriashki.ru/dlya_detey/inerestnie_fakti/zhivotnie/sobachki</a:t>
            </a:r>
            <a:r>
              <a:rPr lang="en-US" sz="1400" dirty="0" smtClean="0">
                <a:hlinkClick r:id="rId5"/>
              </a:rPr>
              <a:t>/</a:t>
            </a:r>
            <a:endParaRPr lang="ru-RU" sz="1400" dirty="0" smtClean="0"/>
          </a:p>
          <a:p>
            <a:r>
              <a:rPr lang="ru-RU" sz="1400" dirty="0" smtClean="0">
                <a:hlinkClick r:id="rId6"/>
              </a:rPr>
              <a:t>http://fb.ru/article/168788/interesnyie-faktyi-o-koshkah-dlya-detey-interesnyie-faktyi-o-domashnih-koshkah</a:t>
            </a:r>
            <a:endParaRPr lang="ru-RU" sz="1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</TotalTime>
  <Words>368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Домашние животные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Список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Ксения</dc:creator>
  <cp:lastModifiedBy>Ксения</cp:lastModifiedBy>
  <cp:revision>8</cp:revision>
  <dcterms:created xsi:type="dcterms:W3CDTF">2015-11-21T13:19:07Z</dcterms:created>
  <dcterms:modified xsi:type="dcterms:W3CDTF">2015-11-21T14:28:33Z</dcterms:modified>
</cp:coreProperties>
</file>