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81" r:id="rId9"/>
    <p:sldId id="274" r:id="rId10"/>
    <p:sldId id="263" r:id="rId11"/>
    <p:sldId id="264" r:id="rId12"/>
    <p:sldId id="275" r:id="rId13"/>
    <p:sldId id="277" r:id="rId14"/>
    <p:sldId id="265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8" r:id="rId24"/>
    <p:sldId id="279" r:id="rId25"/>
    <p:sldId id="280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Соединение мифа и реальности в уникальных костюмах модельера-конструктора Адыгеи Юрия </a:t>
            </a:r>
            <a:r>
              <a:rPr lang="ru-RU" b="1" dirty="0" err="1" smtClean="0"/>
              <a:t>Сташа</a:t>
            </a:r>
            <a:endParaRPr lang="ru-RU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725144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027" name="Picture 3" descr="C:\Users\acer\Desktop\Amazo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8712968" cy="50405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0"/>
            <a:ext cx="4498975" cy="5445224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620688"/>
            <a:ext cx="4041775" cy="3763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Мастер сопровождает свои коллекции, посещая вместе с ней разные города и страны. Его мечта иметь музей своих работ, доступный для всех людей.</a:t>
            </a:r>
            <a:endParaRPr lang="tr-TR" sz="3200" dirty="0"/>
          </a:p>
        </p:txBody>
      </p:sp>
      <p:pic>
        <p:nvPicPr>
          <p:cNvPr id="16386" name="Picture 2" descr="C:\Users\acer\Desktop\1309961854_stash-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836712"/>
            <a:ext cx="4040188" cy="482453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Ю. </a:t>
            </a:r>
            <a:r>
              <a:rPr lang="ru-RU" sz="2800" dirty="0" err="1" smtClean="0"/>
              <a:t>Сташ</a:t>
            </a:r>
            <a:r>
              <a:rPr lang="ru-RU" sz="2800" dirty="0" smtClean="0"/>
              <a:t> показал в фотоальбоме еще много своих интересных  работ, самые яркие из них - платья «Толерантность», «Зеленый мир», «ООН». Все они наполнены глубоким смыслом, красотой и величием</a:t>
            </a:r>
            <a:r>
              <a:rPr lang="ru-RU" dirty="0" smtClean="0"/>
              <a:t>.</a:t>
            </a:r>
            <a:endParaRPr lang="tr-TR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acer\Desktop\1309961866_stash-3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74280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 descr="C:\Users\acer\Desktop\1331443773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544" y="260648"/>
            <a:ext cx="8496944" cy="1224136"/>
          </a:xfrm>
        </p:spPr>
        <p:txBody>
          <a:bodyPr>
            <a:normAutofit/>
          </a:bodyPr>
          <a:lstStyle/>
          <a:p>
            <a:r>
              <a:rPr lang="ru-RU" b="0" dirty="0" smtClean="0"/>
              <a:t> </a:t>
            </a:r>
            <a:r>
              <a:rPr lang="ru-RU" sz="4400" b="0" dirty="0" smtClean="0"/>
              <a:t>"Амазонка из </a:t>
            </a:r>
            <a:r>
              <a:rPr lang="ru-RU" sz="4400" b="0" dirty="0" err="1" smtClean="0"/>
              <a:t>Габукая</a:t>
            </a:r>
            <a:r>
              <a:rPr lang="ru-RU" sz="4400" b="0" dirty="0" smtClean="0"/>
              <a:t>". </a:t>
            </a:r>
            <a:endParaRPr lang="tr-TR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268760"/>
            <a:ext cx="4040188" cy="3763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Использована сложная техника шитья, каждая деталь создавалась по ниточке на основе темно-красной замши. После костюм дорабатывался и дополнялся элементами различных старинных атрибутов, национальных символов, древних доспехов в виде колчана, чехла для щита, кинжала. Все эти детали собирались автором долгое время. Они завершают образ амазонки из аула </a:t>
            </a:r>
            <a:r>
              <a:rPr lang="ru-RU" sz="2000" dirty="0" err="1" smtClean="0"/>
              <a:t>Габукая</a:t>
            </a:r>
            <a:r>
              <a:rPr lang="ru-RU" sz="2000" dirty="0" smtClean="0"/>
              <a:t>, которая символизирует силу духа и красоты местных жителей, живущих на этой земле многие тысячелетия.</a:t>
            </a:r>
            <a:br>
              <a:rPr lang="ru-RU" sz="2000" dirty="0" smtClean="0"/>
            </a:br>
            <a:endParaRPr lang="tr-TR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acer\Desktop\adygejskaya_amazonk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4572000" cy="536391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0"/>
            <a:ext cx="4041775" cy="609329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000" dirty="0" err="1" smtClean="0"/>
              <a:t>Стахенфак</a:t>
            </a:r>
            <a:r>
              <a:rPr lang="ru-RU" sz="3000" dirty="0" smtClean="0"/>
              <a:t>. Во 2-м веке нашей эры от Гагры до Новороссийска жило племя </a:t>
            </a:r>
            <a:r>
              <a:rPr lang="ru-RU" sz="3000" dirty="0" err="1" smtClean="0"/>
              <a:t>зыхов</a:t>
            </a:r>
            <a:r>
              <a:rPr lang="ru-RU" sz="3000" dirty="0" smtClean="0"/>
              <a:t>. </a:t>
            </a:r>
            <a:r>
              <a:rPr lang="ru-RU" sz="3000" dirty="0" err="1" smtClean="0"/>
              <a:t>Стахенфак</a:t>
            </a:r>
            <a:r>
              <a:rPr lang="ru-RU" sz="3000" dirty="0" smtClean="0"/>
              <a:t>, как полководец, подчинялся римской империи. Верхняя часть римская, а внизу Восток</a:t>
            </a:r>
          </a:p>
          <a:p>
            <a:endParaRPr lang="tr-TR" dirty="0"/>
          </a:p>
        </p:txBody>
      </p:sp>
      <p:pic>
        <p:nvPicPr>
          <p:cNvPr id="2050" name="Picture 2" descr="C:\Users\acer\Desktop\115_Fot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29208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9" name="Picture 3" descr="C:\Users\acer\Desktop\1331443867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5" y="0"/>
            <a:ext cx="4867243" cy="6858000"/>
          </a:xfrm>
          <a:prstGeom prst="rect">
            <a:avLst/>
          </a:prstGeom>
          <a:noFill/>
        </p:spPr>
      </p:pic>
      <p:pic>
        <p:nvPicPr>
          <p:cNvPr id="3074" name="Picture 2" descr="C:\Users\acer\Desktop\Новая папка (3)\1331443831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62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23528" y="548680"/>
            <a:ext cx="4040188" cy="587727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Амазонка. </a:t>
            </a:r>
          </a:p>
          <a:p>
            <a:r>
              <a:rPr lang="ru-RU" sz="3600" dirty="0" smtClean="0"/>
              <a:t>Это миф, придуманный мастером на основе древней культуры Адыгеи. </a:t>
            </a:r>
            <a:endParaRPr lang="tr-TR" sz="3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acer\Desktop\115_F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452" y="0"/>
            <a:ext cx="496154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476672"/>
            <a:ext cx="4041775" cy="3763963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Салсрук</a:t>
            </a:r>
            <a:r>
              <a:rPr lang="ru-RU" sz="2800" dirty="0" smtClean="0"/>
              <a:t> из древнего эпоса. В Адыгее есть курган, весной из этого кургана слышен зычный голос </a:t>
            </a:r>
            <a:r>
              <a:rPr lang="ru-RU" sz="2800" dirty="0" err="1" smtClean="0"/>
              <a:t>Салсрука</a:t>
            </a:r>
            <a:r>
              <a:rPr lang="ru-RU" sz="2800" dirty="0" smtClean="0"/>
              <a:t>: «Если бы я вернулся в этот мир, то я бы все зло уничтожил». </a:t>
            </a:r>
            <a:endParaRPr lang="tr-TR" sz="2800" dirty="0"/>
          </a:p>
        </p:txBody>
      </p:sp>
      <p:pic>
        <p:nvPicPr>
          <p:cNvPr id="4098" name="Picture 2" descr="C:\Users\acer\Desktop\115_Fot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1480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260648"/>
            <a:ext cx="4355976" cy="659735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Михаил Черкасский – первый генералиссимус России времен Петра I из династии Черкасских. Черкасские внесли большой вклад в укрепление российской империи. Петр I очень их почитал и разрешил даже носить бороды. </a:t>
            </a:r>
            <a:endParaRPr lang="tr-TR" sz="2800" dirty="0"/>
          </a:p>
        </p:txBody>
      </p:sp>
      <p:pic>
        <p:nvPicPr>
          <p:cNvPr id="5122" name="Picture 2" descr="C:\Users\acer\Desktop\115_Foto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220072" cy="6857391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Царица </a:t>
            </a:r>
            <a:r>
              <a:rPr lang="ru-RU" sz="4000" dirty="0" err="1" smtClean="0"/>
              <a:t>Риневус</a:t>
            </a:r>
            <a:r>
              <a:rPr lang="ru-RU" sz="4000" dirty="0" smtClean="0"/>
              <a:t>.</a:t>
            </a:r>
            <a:endParaRPr lang="tr-TR" sz="4000" dirty="0"/>
          </a:p>
        </p:txBody>
      </p:sp>
      <p:pic>
        <p:nvPicPr>
          <p:cNvPr id="6146" name="Picture 2" descr="C:\Users\acer\Desktop\115_Fot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9208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39552" y="1268760"/>
            <a:ext cx="3393505" cy="47133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Мастер своим творчеством призывает к миру, добру и хочет, чтобы было меньше людей ищущих вдохновения в войне.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0" y="0"/>
            <a:ext cx="4258816" cy="5577483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Выставленная коллекция панно и платьев, выполненных в народном стиле Адыгеи, приковывала взгляды многих участников международного фестиваля журналистов, который проходил в Дагомысе с 25 по 30 сентября этого года.</a:t>
            </a:r>
            <a:endParaRPr lang="tr-TR" sz="2800" dirty="0"/>
          </a:p>
        </p:txBody>
      </p:sp>
      <p:pic>
        <p:nvPicPr>
          <p:cNvPr id="12292" name="Picture 4" descr="C:\Users\acer\Desktop\1309961952_stash-5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92481" cy="652534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268760"/>
            <a:ext cx="4040188" cy="3763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Птица «Утренняя заря». Символизирует собой красоту для человека, добрые начинания. </a:t>
            </a:r>
            <a:endParaRPr lang="tr-TR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acer\Desktop\115_Foto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4674"/>
            <a:ext cx="5292080" cy="6833326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836712"/>
            <a:ext cx="4040188" cy="37639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Республика. Многовековая мечта адыгского народа, страна которого получила статус республики. </a:t>
            </a:r>
            <a:endParaRPr lang="tr-TR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acer\Desktop\115_Foto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60648"/>
            <a:ext cx="5148064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4800600"/>
            <a:ext cx="5875040" cy="205740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Сокровища курганов. Когда руки подняты, то мы видим сокровища курганов Адыгеи. Головной убор – реконструкция скифского головного убора, который носили 4000 лет тому назад. Фото: Сергей Лучезарный/Великая Эпоха</a:t>
            </a:r>
            <a:endParaRPr lang="tr-TR" dirty="0"/>
          </a:p>
        </p:txBody>
      </p:sp>
      <p:pic>
        <p:nvPicPr>
          <p:cNvPr id="9218" name="Picture 2" descr="C:\Users\acer\Desktop\115_Foto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521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 descr="C:\Users\acer\Desktop\Новая папка (3)\1336906854_foto007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038600" cy="5257800"/>
          </a:xfrm>
        </p:spPr>
        <p:txBody>
          <a:bodyPr>
            <a:normAutofit fontScale="77500" lnSpcReduction="20000"/>
          </a:bodyPr>
          <a:lstStyle/>
          <a:p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 Созданная коллекция - это не только плод высокого искусства художника, его многолетнего интереса к истории, фольклору, культуре, традициям родного народа. Это еще и заразительные для всех философские раздумья автора о судьбах </a:t>
            </a:r>
            <a:r>
              <a:rPr lang="ru-RU" sz="2900" dirty="0" err="1" smtClean="0"/>
              <a:t>адыгов</a:t>
            </a:r>
            <a:r>
              <a:rPr lang="ru-RU" sz="2900" dirty="0" smtClean="0"/>
              <a:t>, других народов, всего человечества в целом и каждого человека в отдельности; о любви к природе, о вечном противоборстве добра и зла, жизни и смерти , а главное, о толерантности .</a:t>
            </a:r>
          </a:p>
          <a:p>
            <a:endParaRPr lang="tr-TR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tr-TR"/>
          </a:p>
        </p:txBody>
      </p:sp>
      <p:pic>
        <p:nvPicPr>
          <p:cNvPr id="7170" name="Picture 2" descr="C:\Users\acer\Desktop\stashiou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5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5823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«Я хочу, чтобы толерантность стала всемирной религией»</a:t>
            </a:r>
            <a:br>
              <a:rPr lang="ru-RU" sz="4400" dirty="0" smtClean="0"/>
            </a:br>
            <a:endParaRPr lang="tr-TR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5" name="Picture 3" descr="C:\Users\acer\Desktop\1336906818_foto010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412776"/>
            <a:ext cx="5652120" cy="5445224"/>
          </a:xfrm>
          <a:prstGeom prst="rect">
            <a:avLst/>
          </a:prstGeom>
          <a:noFill/>
        </p:spPr>
      </p:pic>
      <p:pic>
        <p:nvPicPr>
          <p:cNvPr id="1026" name="Picture 2" descr="C:\Users\acer\Desktop\Новая папка (3)\1336906763_foto009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995935" cy="544522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-387424"/>
            <a:ext cx="7931224" cy="4176464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Мастер своим творчеством призывает к миру, добру и хочет, чтобы было меньше людей ищущих вдохновения в войне.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4098" name="Picture 2" descr="C:\Users\acer\Desktop\Новая папка (3)\1336906847_foto012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344816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038600" cy="4525963"/>
          </a:xfrm>
        </p:spPr>
        <p:txBody>
          <a:bodyPr>
            <a:noAutofit/>
          </a:bodyPr>
          <a:lstStyle/>
          <a:p>
            <a:r>
              <a:rPr lang="ru-RU" sz="2800" dirty="0" smtClean="0"/>
              <a:t>Ее автором является модельер-конструктор </a:t>
            </a:r>
            <a:r>
              <a:rPr lang="ru-RU" sz="2800" dirty="0" err="1" smtClean="0"/>
              <a:t>Сташ</a:t>
            </a:r>
            <a:r>
              <a:rPr lang="ru-RU" sz="2800" dirty="0" smtClean="0"/>
              <a:t> Юрий </a:t>
            </a:r>
            <a:r>
              <a:rPr lang="ru-RU" sz="2800" dirty="0" err="1" smtClean="0"/>
              <a:t>Махмудович</a:t>
            </a:r>
            <a:r>
              <a:rPr lang="ru-RU" sz="2800" dirty="0" smtClean="0"/>
              <a:t>. Коллекцию, которая называется «Юрий </a:t>
            </a:r>
            <a:r>
              <a:rPr lang="ru-RU" sz="2800" dirty="0" err="1" smtClean="0"/>
              <a:t>Сташ</a:t>
            </a:r>
            <a:r>
              <a:rPr lang="ru-RU" sz="2800" dirty="0" smtClean="0"/>
              <a:t> в мире мифов и реальностей, через дизайн к мифу», представлял сам автор, который с большим вдохновением рассказал нам о ней.</a:t>
            </a:r>
            <a:endParaRPr lang="tr-TR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pic>
        <p:nvPicPr>
          <p:cNvPr id="1026" name="Picture 2" descr="C:\Users\acer\Desktop\1331443795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0"/>
            <a:ext cx="51480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По словам автора, мы сегодня находимся как бы в </a:t>
            </a:r>
            <a:r>
              <a:rPr lang="ru-RU" sz="3000" dirty="0" err="1" smtClean="0"/>
              <a:t>Ноевом</a:t>
            </a:r>
            <a:r>
              <a:rPr lang="ru-RU" sz="3000" dirty="0" smtClean="0"/>
              <a:t> ковчеге</a:t>
            </a:r>
            <a:r>
              <a:rPr lang="ru-RU" sz="3000" dirty="0" smtClean="0"/>
              <a:t>,</a:t>
            </a:r>
          </a:p>
          <a:p>
            <a:r>
              <a:rPr lang="ru-RU" sz="3000" dirty="0" smtClean="0"/>
              <a:t> </a:t>
            </a:r>
            <a:r>
              <a:rPr lang="ru-RU" sz="3000" dirty="0" smtClean="0"/>
              <a:t>и сейчас наши действия решают судьбы всего человечества. Знание культуры и традиций другого народа позволит всем нациям относиться друг к другу с доверием, добротой и терпением</a:t>
            </a:r>
            <a:r>
              <a:rPr lang="ru-RU" dirty="0" smtClean="0"/>
              <a:t>.</a:t>
            </a:r>
            <a:endParaRPr lang="tr-TR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tr-TR"/>
          </a:p>
        </p:txBody>
      </p:sp>
      <p:pic>
        <p:nvPicPr>
          <p:cNvPr id="15362" name="Picture 2" descr="C:\Users\acer\Desktop\1309961908_stash-6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-1"/>
            <a:ext cx="5076056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105400" y="404664"/>
            <a:ext cx="4038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Полная коллекция Юрия составляет 40 костюмов, в ней много панно. Если все выставить на общее обозрение, то это заняло бы 150 кв.м выставочной площади. Выставка побывала в США, Турции, Иордании, Сирии. Все платья и костюмы можно одевать, что придает им еще больший колорит и красоту. Журналисты говорят, что такая коллекция - единственная в мире.</a:t>
            </a:r>
            <a:endParaRPr lang="tr-TR" sz="2400" dirty="0"/>
          </a:p>
        </p:txBody>
      </p:sp>
      <p:pic>
        <p:nvPicPr>
          <p:cNvPr id="10242" name="Picture 2" descr="C:\Users\acer\Desktop\115_Fot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5652120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5102225" y="260648"/>
            <a:ext cx="4041775" cy="3763963"/>
          </a:xfrm>
        </p:spPr>
        <p:txBody>
          <a:bodyPr>
            <a:noAutofit/>
          </a:bodyPr>
          <a:lstStyle/>
          <a:p>
            <a:r>
              <a:rPr lang="ru-RU" dirty="0" smtClean="0"/>
              <a:t>Все работы </a:t>
            </a:r>
            <a:r>
              <a:rPr lang="ru-RU" dirty="0" err="1" smtClean="0"/>
              <a:t>Сташа</a:t>
            </a:r>
            <a:r>
              <a:rPr lang="ru-RU" dirty="0" smtClean="0"/>
              <a:t> наполнены символами и глубоким смыслом. Автор на основании исторических данных изготавливает древние костюмы и платья народов, проживающих на территории современной Адыгеи. Языком своего творчества он рассказывает нам о древних эпосах и мифах, удивительным образом сочетая при этом свои фантазии с реальностью.</a:t>
            </a:r>
            <a:endParaRPr lang="tr-TR" dirty="0"/>
          </a:p>
        </p:txBody>
      </p:sp>
      <p:pic>
        <p:nvPicPr>
          <p:cNvPr id="14338" name="Picture 2" descr="C:\Users\acer\Desktop\1309961969_stash-8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856"/>
            <a:ext cx="5580112" cy="6065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340768"/>
            <a:ext cx="4040188" cy="3763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Это кропотливый и нелегкий труд. На создание одного костюма требуется от 3 до 7 месяцев. Все панно выполнены плетеными кручеными нитками. В одну нить может входить до 100 разных нитей. Но наградой мастеру служит признание его творчества. В книге отзывов есть записи от благодарных посетителей его выставок на 17 языках. А кто побывал в квартире </a:t>
            </a:r>
            <a:r>
              <a:rPr lang="ru-RU" sz="2000" dirty="0" err="1" smtClean="0"/>
              <a:t>Сташа</a:t>
            </a:r>
            <a:r>
              <a:rPr lang="ru-RU" sz="2000" dirty="0" smtClean="0"/>
              <a:t>, тот вообще, по его словам, не хочет оттуда уходить.</a:t>
            </a:r>
            <a:endParaRPr lang="tr-TR" sz="2000" dirty="0"/>
          </a:p>
        </p:txBody>
      </p:sp>
      <p:pic>
        <p:nvPicPr>
          <p:cNvPr id="7" name="Picture 2" descr="C:\Users\acer\Desktop\1309961920_stash-7_thumb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209" y="548680"/>
            <a:ext cx="5254792" cy="630932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02225" y="692696"/>
            <a:ext cx="4041775" cy="5472608"/>
          </a:xfrm>
        </p:spPr>
        <p:txBody>
          <a:bodyPr>
            <a:normAutofit fontScale="92500"/>
          </a:bodyPr>
          <a:lstStyle/>
          <a:p>
            <a:r>
              <a:rPr lang="ru-RU" sz="3900" dirty="0" smtClean="0"/>
              <a:t>«Когда я что-то делаю, я не властвую над собой. Какая-то неведомая сила заставляет меня трудиться», – говорит Юрий.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tr-TR" dirty="0"/>
          </a:p>
        </p:txBody>
      </p:sp>
      <p:pic>
        <p:nvPicPr>
          <p:cNvPr id="7" name="Picture 2" descr="C:\Users\acer\Desktop\;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acer\Desktop\1309961905_stash-4_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248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244</TotalTime>
  <Words>611</Words>
  <Application>Microsoft Office PowerPoint</Application>
  <PresentationFormat>Экран (4:3)</PresentationFormat>
  <Paragraphs>31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 Соединение мифа и реальности в уникальных костюмах модельера-конструктора Адыгеи Юрия Сташа</vt:lpstr>
      <vt:lpstr>Слайд 2</vt:lpstr>
      <vt:lpstr>Слайд 3</vt:lpstr>
      <vt:lpstr>Слайд 4</vt:lpstr>
      <vt:lpstr>Слайд 5</vt:lpstr>
      <vt:lpstr>Слайд 6</vt:lpstr>
      <vt:lpstr>.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«Я хочу, чтобы толерантность стала всемирной религией» </vt:lpstr>
      <vt:lpstr>Мастер своим творчеством призывает к миру, добру и хочет, чтобы было меньше людей ищущих вдохновения в войне.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Соединение мифа и реальности в уникальных костюмах модельера-конструктора Адыгеи Юрия Сташа</dc:title>
  <dc:creator>Света</dc:creator>
  <cp:lastModifiedBy>acer</cp:lastModifiedBy>
  <cp:revision>27</cp:revision>
  <dcterms:created xsi:type="dcterms:W3CDTF">2013-01-22T12:52:51Z</dcterms:created>
  <dcterms:modified xsi:type="dcterms:W3CDTF">2013-01-23T08:38:17Z</dcterms:modified>
</cp:coreProperties>
</file>