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5" r:id="rId4"/>
    <p:sldId id="257" r:id="rId5"/>
    <p:sldId id="258" r:id="rId6"/>
    <p:sldId id="259" r:id="rId7"/>
    <p:sldId id="269" r:id="rId8"/>
    <p:sldId id="266" r:id="rId9"/>
    <p:sldId id="272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keor1/modul-4" TargetMode="External"/><Relationship Id="rId2" Type="http://schemas.openxmlformats.org/officeDocument/2006/relationships/hyperlink" Target="http://www.englishteachers.ru/forum/index.php?app=blog&amp;module=display&amp;section=blog&amp;blogid=10&amp;showentry=2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bnjdfk.edu.glogster.com/undefined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возможности использования в обучении 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глогов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2000" y="5181600"/>
            <a:ext cx="7010400" cy="609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Титова Л.А.,  учитель начальных классов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5 им. Ю.А.Гагарина Тамбов 2014 г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Михаил\Desktop\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38400"/>
            <a:ext cx="3101340" cy="2514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191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уроки  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Капрановой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Татьяны Михайловны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http://www.englishteachers.ru/forum/index.php?app=blog&amp;module=display&amp;section=blog&amp;blogid=10&amp;showentry=200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https://sites.google.com/site/mkeor1/modul-4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  <p:pic>
        <p:nvPicPr>
          <p:cNvPr id="6" name="Рисунок 5" descr="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181600"/>
            <a:ext cx="289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плакаты, таблицы, схемы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электронное образовательное средство нового типа, которое обеспечивает высокий уровень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задействования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информационных каналов восприятия наглядности учебного процесса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Михаил\Desktop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429000"/>
            <a:ext cx="4191000" cy="253139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Несмотря на то, что глобальная сеть Интернет предлагает  большое  количество разнообразных ЭОР, всегда хочется чего -то большего точнее своего. Основная идея работы в этом направлении состоит в разработке собственных ЭОР в  виде плакатов, таблиц, схем с целью активизации познавательной деятельности учащихся.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edugalaxy.intel.ru/index.php?s=&amp;act=attach&amp;type=blogentry&amp;id=11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81400"/>
            <a:ext cx="2371725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плакат – разновидность ЭОР.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переводе с английского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interactive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взаимодействие.  Поэтому роль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 трудно переоценить.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Работа с компьютером уже сама по себе имеет интерактивный характер, расширяет сектор самостоятельной учебной работы за счёт использования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активно-деятельностных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 обучения.</a:t>
            </a:r>
          </a:p>
          <a:p>
            <a:endParaRPr lang="ru-RU" sz="2800" dirty="0"/>
          </a:p>
        </p:txBody>
      </p:sp>
      <p:pic>
        <p:nvPicPr>
          <p:cNvPr id="5" name="Picture 2" descr="C:\Users\Михаил\Desktop\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3505200" cy="2514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533400"/>
            <a:ext cx="4191000" cy="19351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интерактивные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плакаты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 создание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онлайн-презентации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Глогами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называют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изображения, которые похожи на плакат, но плакат в котором  происходит взаимодействие с содержимым. Пользователь вставляет текст, изображения, фотографии, аудио (MP3), видео, спецэффекты.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encrypted-tbn3.gstatic.com/images?q=tbn:ANd9GcQ4bRKwSNOylqfCnGxb_wxQKSso-FvHYsdBzionXleFzP0nrQhH9gxVYDB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3200"/>
            <a:ext cx="2286000" cy="1295400"/>
          </a:xfrm>
          <a:prstGeom prst="rect">
            <a:avLst/>
          </a:prstGeom>
          <a:noFill/>
        </p:spPr>
      </p:pic>
      <p:pic>
        <p:nvPicPr>
          <p:cNvPr id="6" name="Picture 2" descr="C:\Users\Михаил\Desktop\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"/>
            <a:ext cx="3886200" cy="3352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Глогстер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Glogster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4290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сервис, который позволяет создавать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онлайн-плакаты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Glogs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Сервис очень легко освоить, хотя он англоязычный.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Glogster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обеспечивает среду для разработки интерактивных плакатов.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ихаил\Desktop\глог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4800"/>
            <a:ext cx="5181600" cy="6248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ихаил\Desktop\глог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3276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Михаил\Desktop\глог\Сним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038600"/>
            <a:ext cx="4724400" cy="24605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600" y="3505200"/>
            <a:ext cx="350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англоязычной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Википедии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образовательным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Глогстером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пользуются более чем 600 тысяч учителей из разных стран.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81534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Глогстер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популярных социальных сетей, используемая в образовательных целях многими зарубежными школьниками и учителями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ихаил\Desktop\глог\5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772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Михаил\Desktop\Снимок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3276600" cy="3276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163</Words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Методические возможности использования в обучении глогов </vt:lpstr>
      <vt:lpstr>Интерактивные плакаты, таблицы, схемы</vt:lpstr>
      <vt:lpstr>Слайд 3</vt:lpstr>
      <vt:lpstr>Слайд 4</vt:lpstr>
      <vt:lpstr>Глоги - интерактивные  плакаты онлайн</vt:lpstr>
      <vt:lpstr>Глогстер (Glogster) -</vt:lpstr>
      <vt:lpstr>Слайд 7</vt:lpstr>
      <vt:lpstr>Слайд 8</vt:lpstr>
      <vt:lpstr>Слайд 9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Лариса</cp:lastModifiedBy>
  <cp:revision>32</cp:revision>
  <dcterms:created xsi:type="dcterms:W3CDTF">2012-11-04T03:43:47Z</dcterms:created>
  <dcterms:modified xsi:type="dcterms:W3CDTF">2015-02-13T12:45:36Z</dcterms:modified>
</cp:coreProperties>
</file>