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4" r:id="rId2"/>
    <p:sldId id="261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B1EBB-D0A9-4F8F-948D-402DC60FA99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62F0-E98B-4CE8-BC0D-2263BE92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5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Триггер</a:t>
            </a:r>
            <a:r>
              <a:rPr lang="ru-RU" dirty="0" smtClean="0"/>
              <a:t> – знак 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62F0-E98B-4CE8-BC0D-2263BE92D2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Ответы</a:t>
            </a:r>
            <a:r>
              <a:rPr lang="ru-RU" dirty="0" smtClean="0"/>
              <a:t> – </a:t>
            </a:r>
            <a:r>
              <a:rPr lang="ru-RU" b="1" dirty="0" smtClean="0"/>
              <a:t>триггеры</a:t>
            </a:r>
            <a:r>
              <a:rPr lang="ru-RU" dirty="0" smtClean="0"/>
              <a:t> на соответствующих рисунках. </a:t>
            </a:r>
            <a:r>
              <a:rPr lang="ru-RU" b="1" dirty="0" smtClean="0"/>
              <a:t>? – триггер  </a:t>
            </a:r>
            <a:r>
              <a:rPr lang="ru-RU" b="0" dirty="0" smtClean="0"/>
              <a:t>ключевого слова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62F0-E98B-4CE8-BC0D-2263BE92D2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6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810">
            <a:off x="2664758" y="4931662"/>
            <a:ext cx="1771463" cy="1481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18636"/>
          <a:stretch/>
        </p:blipFill>
        <p:spPr>
          <a:xfrm rot="820552">
            <a:off x="54503" y="3424795"/>
            <a:ext cx="958584" cy="2167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" y="4126442"/>
            <a:ext cx="1614752" cy="2033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541"/>
            <a:ext cx="9214834" cy="1180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3" y="-12879"/>
            <a:ext cx="9240592" cy="896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940" y="1235079"/>
            <a:ext cx="6858000" cy="21062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8417" y="3418563"/>
            <a:ext cx="6858000" cy="88051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9270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59" y="5503499"/>
            <a:ext cx="1900605" cy="1905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7" y="4028446"/>
            <a:ext cx="3221929" cy="2904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96" y="4488114"/>
            <a:ext cx="1616518" cy="244885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9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4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40" y="5808372"/>
            <a:ext cx="1099155" cy="892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4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18636"/>
          <a:stretch/>
        </p:blipFill>
        <p:spPr>
          <a:xfrm rot="820552">
            <a:off x="54503" y="3424796"/>
            <a:ext cx="958584" cy="2167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420" y="5725420"/>
            <a:ext cx="9198777" cy="1180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37" y="1"/>
            <a:ext cx="9224493" cy="896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18413"/>
            <a:ext cx="7886700" cy="180187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2977816"/>
            <a:ext cx="7895828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810">
            <a:off x="2664758" y="4931662"/>
            <a:ext cx="1771463" cy="14818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" y="4126442"/>
            <a:ext cx="1614752" cy="20332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59" y="5503499"/>
            <a:ext cx="1900605" cy="19059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" y="3722620"/>
            <a:ext cx="3530921" cy="29986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223">
            <a:off x="-389496" y="4488114"/>
            <a:ext cx="1616518" cy="244885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9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5391134"/>
            <a:ext cx="1282679" cy="1156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1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57" y="5493408"/>
            <a:ext cx="1282679" cy="1156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3" y="4901551"/>
            <a:ext cx="2018763" cy="1819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17" y="5889202"/>
            <a:ext cx="9214834" cy="9687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2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85" y="5666832"/>
            <a:ext cx="1147451" cy="1034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6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>
              <a:bevelT w="254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3850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7D99-E810-4D65-90EC-4FAC141D1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4CC6-8DC1-4964-A09D-CD7E869DB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5875">
            <a:solidFill>
              <a:schemeClr val="accent6">
                <a:lumMod val="75000"/>
              </a:schemeClr>
            </a:solidFill>
          </a:ln>
          <a:solidFill>
            <a:srgbClr val="00B05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270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270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270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270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270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get-pdb/992060/55b01102-c453-4851-9691-ae98511c0184/s1200?webp=false" TargetMode="External"/><Relationship Id="rId2" Type="http://schemas.openxmlformats.org/officeDocument/2006/relationships/hyperlink" Target="https://avatars.mds.yandex.net/get-pdb/251121/cd80bf44-5877-4117-a9b9-e73978af1f73/s1200?webp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odenarts.ru/wp-content/uploads/yasen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0872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dirty="0" smtClean="0"/>
              <a:t>Интерактивный кроссворд</a:t>
            </a:r>
          </a:p>
          <a:p>
            <a:pPr marL="44450" algn="ctr"/>
            <a:r>
              <a:rPr lang="ru-RU" dirty="0" smtClean="0"/>
              <a:t>к  уроку биологии </a:t>
            </a:r>
            <a:r>
              <a:rPr lang="ru-RU" dirty="0"/>
              <a:t>в </a:t>
            </a:r>
            <a:r>
              <a:rPr lang="ru-RU" dirty="0" smtClean="0"/>
              <a:t>5 </a:t>
            </a:r>
            <a:r>
              <a:rPr lang="ru-RU" dirty="0"/>
              <a:t>классе (базовый уровень) </a:t>
            </a:r>
            <a:r>
              <a:rPr lang="ru-RU" dirty="0" smtClean="0"/>
              <a:t>ФГОС</a:t>
            </a:r>
          </a:p>
          <a:p>
            <a:pPr marL="44450" algn="ctr"/>
            <a:r>
              <a:rPr lang="ru-RU" dirty="0" smtClean="0"/>
              <a:t>по теме </a:t>
            </a:r>
            <a:r>
              <a:rPr lang="ru-RU" altLang="ru-RU" b="1" dirty="0" smtClean="0"/>
              <a:t>«Значение живых организмов в природе и жизни человека»</a:t>
            </a:r>
          </a:p>
          <a:p>
            <a:pPr marL="44450" algn="ctr"/>
            <a:r>
              <a:rPr lang="ru-RU" altLang="ru-RU" dirty="0" smtClean="0"/>
              <a:t>Учебник серии «Алгоритм успеха» авторы </a:t>
            </a:r>
            <a:r>
              <a:rPr lang="ru-RU" altLang="ru-RU" dirty="0" err="1" smtClean="0"/>
              <a:t>И.Н.Пономарёва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И.В.Николаев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О.А.Корнилова</a:t>
            </a:r>
            <a:r>
              <a:rPr lang="ru-RU" altLang="ru-RU" dirty="0" smtClean="0"/>
              <a:t>. – М.:</a:t>
            </a:r>
            <a:r>
              <a:rPr lang="ru-RU" altLang="ru-RU" dirty="0" err="1" smtClean="0"/>
              <a:t>Вентана</a:t>
            </a:r>
            <a:r>
              <a:rPr lang="ru-RU" altLang="ru-RU" dirty="0" smtClean="0"/>
              <a:t>-Граф, </a:t>
            </a:r>
            <a:r>
              <a:rPr lang="ru-RU" altLang="ru-RU" dirty="0" smtClean="0"/>
              <a:t>2018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28719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</a:t>
            </a:r>
            <a:r>
              <a:rPr lang="ru-RU" altLang="ru-RU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smtClean="0"/>
              <a:t>Арбаты </a:t>
            </a:r>
            <a:r>
              <a:rPr lang="ru-RU" altLang="ru-RU" dirty="0"/>
              <a:t>– </a:t>
            </a:r>
            <a:r>
              <a:rPr lang="ru-RU" altLang="ru-RU" dirty="0" smtClean="0"/>
              <a:t>2019г</a:t>
            </a:r>
            <a:r>
              <a:rPr lang="ru-RU" altLang="ru-RU" dirty="0"/>
              <a:t>.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69360"/>
            <a:ext cx="683568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9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7859378" y="1639414"/>
            <a:ext cx="1284622" cy="1350747"/>
            <a:chOff x="388080" y="1848349"/>
            <a:chExt cx="1530237" cy="143656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1449">
              <a:off x="443953" y="1810545"/>
              <a:ext cx="1436560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88080" y="2829764"/>
              <a:ext cx="356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35428"/>
              </p:ext>
            </p:extLst>
          </p:nvPr>
        </p:nvGraphicFramePr>
        <p:xfrm>
          <a:off x="651817" y="2480300"/>
          <a:ext cx="7886703" cy="4120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9823"/>
                <a:gridCol w="648072"/>
                <a:gridCol w="823024"/>
                <a:gridCol w="716973"/>
                <a:gridCol w="716973"/>
                <a:gridCol w="716973"/>
                <a:gridCol w="716973"/>
                <a:gridCol w="716973"/>
                <a:gridCol w="716973"/>
                <a:gridCol w="716973"/>
                <a:gridCol w="71697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/>
          </a:bodyPr>
          <a:lstStyle/>
          <a:p>
            <a:r>
              <a:rPr lang="ru-RU" dirty="0" smtClean="0"/>
              <a:t>Решите кроссворд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47224" y="1063769"/>
            <a:ext cx="693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Запишите слово, которое получилось из букв, находящихся на тёмном фоне: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___________________________________________________________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27511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м  </a:t>
            </a:r>
            <a:r>
              <a:rPr lang="ru-RU" sz="4400" b="1" dirty="0" smtClean="0">
                <a:solidFill>
                  <a:prstClr val="black"/>
                </a:solidFill>
              </a:rPr>
              <a:t> у    </a:t>
            </a:r>
            <a:r>
              <a:rPr lang="ru-RU" sz="4400" b="1" dirty="0">
                <a:solidFill>
                  <a:prstClr val="black"/>
                </a:solidFill>
              </a:rPr>
              <a:t>х  </a:t>
            </a:r>
            <a:r>
              <a:rPr lang="ru-RU" sz="4400" b="1" dirty="0" smtClean="0">
                <a:solidFill>
                  <a:prstClr val="black"/>
                </a:solidFill>
              </a:rPr>
              <a:t>  а</a:t>
            </a:r>
            <a:endParaRPr lang="ru-RU" sz="44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t="13585" r="31768" b="28527"/>
          <a:stretch/>
        </p:blipFill>
        <p:spPr bwMode="auto">
          <a:xfrm>
            <a:off x="8172399" y="406400"/>
            <a:ext cx="629817" cy="12575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44510" y="2731567"/>
            <a:ext cx="284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г  </a:t>
            </a:r>
            <a:r>
              <a:rPr lang="ru-RU" sz="4400" b="1" dirty="0" smtClean="0">
                <a:solidFill>
                  <a:prstClr val="black"/>
                </a:solidFill>
              </a:rPr>
              <a:t>  р  </a:t>
            </a:r>
            <a:r>
              <a:rPr lang="ru-RU" sz="4400" b="1" dirty="0">
                <a:solidFill>
                  <a:prstClr val="black"/>
                </a:solidFill>
              </a:rPr>
              <a:t>и  </a:t>
            </a:r>
            <a:r>
              <a:rPr lang="ru-RU" sz="4400" b="1" dirty="0" smtClean="0">
                <a:solidFill>
                  <a:prstClr val="black"/>
                </a:solidFill>
              </a:rPr>
              <a:t> б 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3212976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 к   </a:t>
            </a:r>
            <a:r>
              <a:rPr lang="ru-RU" sz="4400" b="1" dirty="0">
                <a:solidFill>
                  <a:prstClr val="black"/>
                </a:solidFill>
              </a:rPr>
              <a:t>о </a:t>
            </a:r>
            <a:r>
              <a:rPr lang="ru-RU" sz="4400" b="1" dirty="0" smtClean="0">
                <a:solidFill>
                  <a:prstClr val="black"/>
                </a:solidFill>
              </a:rPr>
              <a:t>   </a:t>
            </a:r>
            <a:r>
              <a:rPr lang="ru-RU" sz="4400" b="1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1900" y="3595663"/>
            <a:ext cx="450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д   е   р   е    в   о 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07707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с  </a:t>
            </a:r>
            <a:r>
              <a:rPr lang="ru-RU" sz="4400" b="1" dirty="0" smtClean="0">
                <a:solidFill>
                  <a:prstClr val="black"/>
                </a:solidFill>
              </a:rPr>
              <a:t> л   о   н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4531767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л   </a:t>
            </a:r>
            <a:r>
              <a:rPr lang="ru-RU" sz="4400" b="1" dirty="0">
                <a:solidFill>
                  <a:prstClr val="black"/>
                </a:solidFill>
              </a:rPr>
              <a:t>и </a:t>
            </a:r>
            <a:r>
              <a:rPr lang="ru-RU" sz="4400" b="1" dirty="0" smtClean="0">
                <a:solidFill>
                  <a:prstClr val="black"/>
                </a:solidFill>
              </a:rPr>
              <a:t>  с    т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9033" y="5013176"/>
            <a:ext cx="4525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к  </a:t>
            </a:r>
            <a:r>
              <a:rPr lang="ru-RU" sz="4400" b="1" dirty="0" smtClean="0">
                <a:solidFill>
                  <a:prstClr val="black"/>
                </a:solidFill>
              </a:rPr>
              <a:t>  л   </a:t>
            </a:r>
            <a:r>
              <a:rPr lang="ru-RU" sz="4400" b="1" dirty="0">
                <a:solidFill>
                  <a:prstClr val="black"/>
                </a:solidFill>
              </a:rPr>
              <a:t>е </a:t>
            </a:r>
            <a:r>
              <a:rPr lang="ru-RU" sz="4400" b="1" dirty="0" smtClean="0">
                <a:solidFill>
                  <a:prstClr val="black"/>
                </a:solidFill>
              </a:rPr>
              <a:t>  </a:t>
            </a:r>
            <a:r>
              <a:rPr lang="ru-RU" sz="4400" b="1" dirty="0">
                <a:solidFill>
                  <a:prstClr val="black"/>
                </a:solidFill>
              </a:rPr>
              <a:t>т  </a:t>
            </a:r>
            <a:r>
              <a:rPr lang="ru-RU" sz="4400" b="1" dirty="0" smtClean="0">
                <a:solidFill>
                  <a:prstClr val="black"/>
                </a:solidFill>
              </a:rPr>
              <a:t>  к   а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1907" y="5445224"/>
            <a:ext cx="4614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л </a:t>
            </a:r>
            <a:r>
              <a:rPr lang="ru-RU" sz="4400" b="1" dirty="0" smtClean="0">
                <a:solidFill>
                  <a:prstClr val="black"/>
                </a:solidFill>
              </a:rPr>
              <a:t>  </a:t>
            </a:r>
            <a:r>
              <a:rPr lang="ru-RU" sz="4400" b="1" dirty="0">
                <a:solidFill>
                  <a:prstClr val="black"/>
                </a:solidFill>
              </a:rPr>
              <a:t>о  ш </a:t>
            </a:r>
            <a:r>
              <a:rPr lang="ru-RU" sz="4400" b="1" dirty="0" smtClean="0">
                <a:solidFill>
                  <a:prstClr val="black"/>
                </a:solidFill>
              </a:rPr>
              <a:t>   а   д   </a:t>
            </a:r>
            <a:r>
              <a:rPr lang="ru-RU" sz="4400" b="1" dirty="0">
                <a:solidFill>
                  <a:prstClr val="black"/>
                </a:solidFill>
              </a:rPr>
              <a:t>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595111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л </a:t>
            </a:r>
            <a:r>
              <a:rPr lang="ru-RU" sz="4400" b="1" dirty="0" smtClean="0">
                <a:solidFill>
                  <a:prstClr val="black"/>
                </a:solidFill>
              </a:rPr>
              <a:t>   у   п   а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390" y="1340768"/>
            <a:ext cx="65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м и к р о с к о 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6134" y="2469557"/>
            <a:ext cx="720080" cy="416989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М   И К  Р О С  К О П</a:t>
            </a:r>
            <a:endParaRPr lang="ru-RU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-3777" y="2207492"/>
            <a:ext cx="1512168" cy="1817590"/>
            <a:chOff x="143508" y="2138916"/>
            <a:chExt cx="1512168" cy="19029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8" y="2138916"/>
              <a:ext cx="1512168" cy="843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95536" y="21389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3508" y="367250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2" y="3015635"/>
            <a:ext cx="8350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84" y="4365104"/>
            <a:ext cx="1010308" cy="124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8008992" y="2956966"/>
            <a:ext cx="877889" cy="1116646"/>
            <a:chOff x="8158607" y="2963956"/>
            <a:chExt cx="877889" cy="111664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756" y="2963956"/>
              <a:ext cx="662740" cy="1116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158607" y="3704680"/>
              <a:ext cx="364764" cy="37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7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138275" y="4657095"/>
            <a:ext cx="1171267" cy="740801"/>
            <a:chOff x="8138275" y="4616791"/>
            <a:chExt cx="1171267" cy="740801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8275" y="4616791"/>
              <a:ext cx="1171267" cy="740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886881" y="4616791"/>
              <a:ext cx="42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9</a:t>
              </a:r>
              <a:endParaRPr lang="ru-RU" b="1" dirty="0"/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2" y="274529"/>
            <a:ext cx="1179638" cy="17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-26910" y="5497874"/>
            <a:ext cx="1414418" cy="1099478"/>
            <a:chOff x="1508390" y="2361853"/>
            <a:chExt cx="1414418" cy="109947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921" y="2361853"/>
              <a:ext cx="1199887" cy="1099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508390" y="3091999"/>
              <a:ext cx="214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132043" y="4336807"/>
            <a:ext cx="1440236" cy="964402"/>
            <a:chOff x="132043" y="4336807"/>
            <a:chExt cx="1440236" cy="964402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43" y="4336807"/>
              <a:ext cx="1440236" cy="964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48400" y="4931877"/>
              <a:ext cx="528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2" name="Группа 2051"/>
          <p:cNvGrpSpPr/>
          <p:nvPr/>
        </p:nvGrpSpPr>
        <p:grpSpPr>
          <a:xfrm>
            <a:off x="1331640" y="2562204"/>
            <a:ext cx="1710825" cy="1189037"/>
            <a:chOff x="1331640" y="2560263"/>
            <a:chExt cx="1710825" cy="1189037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352" y="2560263"/>
              <a:ext cx="1408113" cy="118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" name="TextBox 2048"/>
            <p:cNvSpPr txBox="1"/>
            <p:nvPr/>
          </p:nvSpPr>
          <p:spPr>
            <a:xfrm>
              <a:off x="1331640" y="3379968"/>
              <a:ext cx="387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460432" y="6669360"/>
            <a:ext cx="683568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1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sz="2000" dirty="0" smtClean="0"/>
              <a:t>Учебник </a:t>
            </a:r>
            <a:r>
              <a:rPr lang="ru-RU" altLang="ru-RU" sz="2000" dirty="0"/>
              <a:t>серии «Алгоритм успеха» авторы </a:t>
            </a:r>
            <a:r>
              <a:rPr lang="ru-RU" altLang="ru-RU" sz="2000" dirty="0" err="1"/>
              <a:t>И.Н.Пономарёва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И.В.Николаев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О.А.Корнилова</a:t>
            </a:r>
            <a:r>
              <a:rPr lang="ru-RU" altLang="ru-RU" sz="2000" dirty="0"/>
              <a:t>. – М.:</a:t>
            </a:r>
            <a:r>
              <a:rPr lang="ru-RU" altLang="ru-RU" sz="2000" dirty="0" err="1"/>
              <a:t>Вентана</a:t>
            </a:r>
            <a:r>
              <a:rPr lang="ru-RU" altLang="ru-RU" sz="2000" dirty="0"/>
              <a:t>-Граф, </a:t>
            </a:r>
            <a:r>
              <a:rPr lang="ru-RU" altLang="ru-RU" sz="2000" dirty="0" smtClean="0"/>
              <a:t>2018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000" dirty="0" smtClean="0"/>
              <a:t>Корнилова О.А. Биология: 5 класс : рабочая тетрадь для учащихся  общеобразовательных  организаций / </a:t>
            </a:r>
            <a:r>
              <a:rPr lang="ru-RU" altLang="ru-RU" sz="2000" dirty="0" err="1" smtClean="0"/>
              <a:t>О.А.Корнилова</a:t>
            </a:r>
            <a:r>
              <a:rPr lang="ru-RU" altLang="ru-RU" sz="2000" dirty="0" smtClean="0"/>
              <a:t>,  И.В Николаев, </a:t>
            </a:r>
            <a:r>
              <a:rPr lang="ru-RU" altLang="ru-RU" sz="2000" dirty="0" err="1" smtClean="0"/>
              <a:t>Л.В.Симонова</a:t>
            </a:r>
            <a:r>
              <a:rPr lang="ru-RU" altLang="ru-RU" sz="2000" dirty="0" smtClean="0"/>
              <a:t>; под ред. </a:t>
            </a:r>
            <a:r>
              <a:rPr lang="ru-RU" altLang="ru-RU" sz="2000" dirty="0" err="1" smtClean="0"/>
              <a:t>И.В.Пономаревой</a:t>
            </a:r>
            <a:r>
              <a:rPr lang="ru-RU" altLang="ru-RU" sz="2000" dirty="0" smtClean="0"/>
              <a:t>. – </a:t>
            </a:r>
            <a:r>
              <a:rPr lang="ru-RU" altLang="ru-RU" sz="2000" dirty="0"/>
              <a:t>М.:</a:t>
            </a:r>
            <a:r>
              <a:rPr lang="ru-RU" altLang="ru-RU" sz="2000" dirty="0" err="1"/>
              <a:t>Вентана</a:t>
            </a:r>
            <a:r>
              <a:rPr lang="ru-RU" altLang="ru-RU" sz="2000" dirty="0"/>
              <a:t>-Граф, </a:t>
            </a:r>
            <a:r>
              <a:rPr lang="ru-RU" altLang="ru-RU" sz="2000" dirty="0" smtClean="0"/>
              <a:t>2015. – 80с. : ил.</a:t>
            </a:r>
            <a:endParaRPr lang="ru-RU" altLang="ru-RU" sz="2000" dirty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Слон -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avatars.mds.yandex.net/get-pdb/251121/cd80bf44-5877-4117-a9b9-e73978af1f73/s1200?webp=false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Кот -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avatars.mds.yandex.net/get-pdb/992060/55b01102-c453-4851-9691-ae98511c0184/s1200?webp=false</a:t>
            </a:r>
            <a:r>
              <a:rPr lang="ru-RU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Дерево ясень -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woodenarts.ru/wp-content/uploads/yasen1.jpg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7452320" y="6453336"/>
            <a:ext cx="504056" cy="288032"/>
          </a:xfrm>
          <a:prstGeom prst="actionButtonHom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П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3" id="{FAE8E18D-2CDA-4F82-A1D8-356CBBCB5486}" vid="{46C24A52-8415-4C80-911F-3DBFA8A7CC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256</Words>
  <Application>Microsoft Office PowerPoint</Application>
  <PresentationFormat>Экран (4:3)</PresentationFormat>
  <Paragraphs>58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КП 2</vt:lpstr>
      <vt:lpstr>Презентация PowerPoint</vt:lpstr>
      <vt:lpstr>Решите кроссворд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живых организмов в природе и жизни человека</dc:title>
  <dc:creator>информатика</dc:creator>
  <cp:lastModifiedBy>информатика</cp:lastModifiedBy>
  <cp:revision>22</cp:revision>
  <dcterms:created xsi:type="dcterms:W3CDTF">2019-04-28T15:21:40Z</dcterms:created>
  <dcterms:modified xsi:type="dcterms:W3CDTF">2019-04-28T20:37:24Z</dcterms:modified>
</cp:coreProperties>
</file>