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8"/>
  </p:notesMasterIdLst>
  <p:sldIdLst>
    <p:sldId id="29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86" r:id="rId11"/>
    <p:sldId id="287" r:id="rId12"/>
    <p:sldId id="274" r:id="rId13"/>
    <p:sldId id="275" r:id="rId14"/>
    <p:sldId id="272" r:id="rId15"/>
    <p:sldId id="276" r:id="rId16"/>
    <p:sldId id="277" r:id="rId17"/>
    <p:sldId id="278" r:id="rId18"/>
    <p:sldId id="279" r:id="rId19"/>
    <p:sldId id="280" r:id="rId20"/>
    <p:sldId id="284" r:id="rId21"/>
    <p:sldId id="281" r:id="rId22"/>
    <p:sldId id="289" r:id="rId23"/>
    <p:sldId id="288" r:id="rId24"/>
    <p:sldId id="290" r:id="rId25"/>
    <p:sldId id="285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99"/>
    <a:srgbClr val="280AA6"/>
    <a:srgbClr val="CC00FF"/>
    <a:srgbClr val="FF00FF"/>
    <a:srgbClr val="9933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 autoAdjust="0"/>
    <p:restoredTop sz="94660"/>
  </p:normalViewPr>
  <p:slideViewPr>
    <p:cSldViewPr>
      <p:cViewPr varScale="1">
        <p:scale>
          <a:sx n="83" d="100"/>
          <a:sy n="83" d="100"/>
        </p:scale>
        <p:origin x="-117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C21CD-E6C6-4926-BC96-13F9B3B0DE8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15F6B-799C-4C96-9AF9-D2E4113AB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5F6B-799C-4C96-9AF9-D2E4113ABE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1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0F767-13AF-4A76-9D56-58E21414F4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5F6B-799C-4C96-9AF9-D2E4113ABEF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1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7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8.gif"/><Relationship Id="rId7" Type="http://schemas.openxmlformats.org/officeDocument/2006/relationships/image" Target="../media/image17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11" Type="http://schemas.openxmlformats.org/officeDocument/2006/relationships/image" Target="../media/image12.gif"/><Relationship Id="rId5" Type="http://schemas.openxmlformats.org/officeDocument/2006/relationships/image" Target="../media/image15.gif"/><Relationship Id="rId10" Type="http://schemas.openxmlformats.org/officeDocument/2006/relationships/image" Target="../media/image8.gif"/><Relationship Id="rId4" Type="http://schemas.openxmlformats.org/officeDocument/2006/relationships/image" Target="../media/image10.gif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3581400"/>
            <a:ext cx="5357192" cy="2133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Автор материала: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Семенова Анастасия Ивановна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</a:rPr>
              <a:t>тудентка 401 группы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ш</a:t>
            </a:r>
            <a:r>
              <a:rPr lang="ru-RU" sz="2000" b="1" dirty="0" smtClean="0">
                <a:solidFill>
                  <a:schemeClr val="tx1"/>
                </a:solidFill>
              </a:rPr>
              <a:t>кольного отделения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 err="1" smtClean="0">
                <a:solidFill>
                  <a:schemeClr val="tx1"/>
                </a:solidFill>
              </a:rPr>
              <a:t>Канашского</a:t>
            </a:r>
            <a:r>
              <a:rPr lang="ru-RU" sz="2000" b="1" dirty="0" smtClean="0">
                <a:solidFill>
                  <a:schemeClr val="tx1"/>
                </a:solidFill>
              </a:rPr>
              <a:t> педагогического колледжа»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6480720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Презентация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к уроку математики </a:t>
            </a:r>
            <a:r>
              <a:rPr lang="ru-RU" sz="3200" b="1" dirty="0" smtClean="0"/>
              <a:t>во 2 </a:t>
            </a:r>
            <a:r>
              <a:rPr lang="ru-RU" sz="3200" b="1" dirty="0"/>
              <a:t>классе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по </a:t>
            </a:r>
            <a:r>
              <a:rPr lang="ru-RU" sz="3200" b="1" dirty="0"/>
              <a:t>теме  </a:t>
            </a:r>
            <a:r>
              <a:rPr lang="ru-RU" sz="3200" b="1" dirty="0" smtClean="0"/>
              <a:t>«Сложение и вычитание чисел»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6048573"/>
            <a:ext cx="1454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Канаш- 2015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035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атематика\2-235-14-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0420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математика\Копия 2-235-14-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1" y="5781675"/>
            <a:ext cx="9148871" cy="10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8190030">
            <a:off x="5804252" y="793408"/>
            <a:ext cx="1794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плоская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190030">
            <a:off x="4652124" y="2521599"/>
            <a:ext cx="1794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плоская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190030">
            <a:off x="6718079" y="2521598"/>
            <a:ext cx="1794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плоская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190030">
            <a:off x="7748468" y="2647719"/>
            <a:ext cx="1794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плоская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980728"/>
            <a:ext cx="2492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</a:t>
            </a:r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ерно!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871" y="1690563"/>
            <a:ext cx="1872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ерно!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50" y="2554441"/>
            <a:ext cx="1872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ерно!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50" y="3452051"/>
            <a:ext cx="1872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ерно!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50" y="4227648"/>
            <a:ext cx="2492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</a:t>
            </a:r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ерно!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780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5787"/>
            <a:ext cx="9145015" cy="1196752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rgbClr val="CC00FF"/>
                </a:solidFill>
              </a:rPr>
              <a:t>Задание от Маши и Медведя</a:t>
            </a:r>
            <a:endParaRPr lang="ru-RU" sz="4800" dirty="0">
              <a:solidFill>
                <a:srgbClr val="CC00FF"/>
              </a:solidFill>
            </a:endParaRPr>
          </a:p>
        </p:txBody>
      </p:sp>
      <p:pic>
        <p:nvPicPr>
          <p:cNvPr id="1026" name="Picture 2" descr="C:\Documents and Settings\Admin\Рабочий стол\математика\скачанные файлы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17" y="1340768"/>
            <a:ext cx="718547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1212" y="138306"/>
            <a:ext cx="8769152" cy="144007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Маша и медведь решали один и тот же пример, но получили его разными способами. Чей пример будет при решении удобен для вас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 Объясните, почему именно этот способ кажется вам таким.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7275" y="2721024"/>
            <a:ext cx="776319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77+5+3+(77+5)+3=82+3=85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825036"/>
            <a:ext cx="734481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77+5+3=(77+3)+5=80+5=85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2050" name="Picture 2" descr="C:\Documents and Settings\Admin\Рабочий стол\математика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" y="1578386"/>
            <a:ext cx="16287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математик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" y="4381500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10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4" y="-603448"/>
            <a:ext cx="8712968" cy="1362075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Назовите пропущенные числа</a:t>
            </a:r>
            <a:endParaRPr lang="ru-RU" sz="4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7544" y="764704"/>
            <a:ext cx="7844408" cy="153143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50+          =70                       100-1 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7951" y="757334"/>
            <a:ext cx="792088" cy="6673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83593" y="757334"/>
            <a:ext cx="792088" cy="6673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99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456726" y="1108516"/>
            <a:ext cx="7844408" cy="1531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rgbClr val="FF0000"/>
                </a:solidFill>
              </a:rPr>
              <a:t>1+39 =                                  87-         =80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1972612"/>
            <a:ext cx="792088" cy="6673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4</a:t>
            </a:r>
            <a:r>
              <a:rPr lang="ru-RU" sz="3600" dirty="0" smtClean="0">
                <a:solidFill>
                  <a:srgbClr val="FF0000"/>
                </a:solidFill>
              </a:rPr>
              <a:t>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70038" y="1972612"/>
            <a:ext cx="792088" cy="6673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456726" y="2158748"/>
            <a:ext cx="7844408" cy="1531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rgbClr val="FF0000"/>
                </a:solidFill>
              </a:rPr>
              <a:t>60-          = 30                       30-1 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4310" y="3068350"/>
            <a:ext cx="792088" cy="6673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30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068350"/>
            <a:ext cx="792088" cy="6673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417509" y="3501008"/>
            <a:ext cx="7844408" cy="1531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rgbClr val="FF0000"/>
                </a:solidFill>
              </a:rPr>
              <a:t>49+1 =                                   56-         =6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32754" y="4365104"/>
            <a:ext cx="792088" cy="6673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5</a:t>
            </a:r>
            <a:r>
              <a:rPr lang="ru-RU" sz="3600" dirty="0" smtClean="0">
                <a:solidFill>
                  <a:srgbClr val="FF0000"/>
                </a:solidFill>
              </a:rPr>
              <a:t>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34303" y="4365104"/>
            <a:ext cx="792088" cy="6673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50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36455"/>
              </p:ext>
            </p:extLst>
          </p:nvPr>
        </p:nvGraphicFramePr>
        <p:xfrm>
          <a:off x="3563888" y="814196"/>
          <a:ext cx="1342560" cy="45720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671280"/>
                <a:gridCol w="671280"/>
              </a:tblGrid>
              <a:tr h="42141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41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41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41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2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  <a:p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41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41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41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" descr="Перевод имен известных литературных и киногеро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836" y="-44558"/>
            <a:ext cx="6306759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628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0" y="2804525"/>
            <a:ext cx="5254505" cy="4053475"/>
          </a:xfrm>
          <a:prstGeom prst="rect">
            <a:avLst/>
          </a:prstGeom>
        </p:spPr>
      </p:pic>
      <p:pic>
        <p:nvPicPr>
          <p:cNvPr id="6146" name="Picture 2" descr="http://www.znasha.ru/files/texts/image/%D0%A1%D0%B2%D0%B5%D1%82%D0%BB%D0%B8%D0%BD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06699"/>
            <a:ext cx="2416451" cy="26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aam.ru/images/photos/medium/map2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475"/>
            <a:ext cx="1133208" cy="10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maam.ru/images/photos/medium/map2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55268"/>
            <a:ext cx="1133208" cy="10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maam.ru/images/photos/medium/map2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52901"/>
            <a:ext cx="1133208" cy="10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maam.ru/images/photos/medium/map2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71" y="73959"/>
            <a:ext cx="1133208" cy="10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maam.ru/images/photos/medium/map2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15" y="606007"/>
            <a:ext cx="1133208" cy="10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maam.ru/images/photos/medium/map2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18234"/>
            <a:ext cx="1133208" cy="10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maam.ru/images/photos/medium/map2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11" y="2705448"/>
            <a:ext cx="1133208" cy="10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maam.ru/images/photos/medium/map2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4" y="789856"/>
            <a:ext cx="1133208" cy="10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maam.ru/images/photos/medium/map2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5" y="2060848"/>
            <a:ext cx="1133208" cy="10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324424"/>
              </p:ext>
            </p:extLst>
          </p:nvPr>
        </p:nvGraphicFramePr>
        <p:xfrm>
          <a:off x="107504" y="920553"/>
          <a:ext cx="890306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256968"/>
                <a:gridCol w="1780612"/>
                <a:gridCol w="1780612"/>
                <a:gridCol w="1780612"/>
              </a:tblGrid>
              <a:tr h="66219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Слагаемое</a:t>
                      </a:r>
                    </a:p>
                    <a:p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844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Слагаемое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97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63272" cy="8367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Найдите пропущенные числа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420888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009463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23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0490" y="1880929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34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05397" y="2420888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91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341169"/>
              </p:ext>
            </p:extLst>
          </p:nvPr>
        </p:nvGraphicFramePr>
        <p:xfrm>
          <a:off x="125507" y="3645024"/>
          <a:ext cx="8892985" cy="24806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0269"/>
                <a:gridCol w="1126925"/>
                <a:gridCol w="1778597"/>
                <a:gridCol w="1778597"/>
                <a:gridCol w="1778597"/>
              </a:tblGrid>
              <a:tr h="11880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Уменьшаемое</a:t>
                      </a:r>
                    </a:p>
                    <a:p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14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Вычитаемое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120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Разность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771800" y="4941168"/>
            <a:ext cx="576064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40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4077072"/>
            <a:ext cx="576064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2073" y="5544683"/>
            <a:ext cx="576064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05397" y="3984915"/>
            <a:ext cx="576064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406852">
            <a:off x="1547663" y="1940729"/>
            <a:ext cx="60486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712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5804/valenta-mog.4d/0_60913_28c9063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5970"/>
            <a:ext cx="4305230" cy="40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3933056"/>
            <a:ext cx="8075240" cy="190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№ 2 стр.46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20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12527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) из суммы чисел 49 и 23 вычесть сумму чисел 40 и 20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29614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Запишите выражения. Найдите их значения удобным способом.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7936" y="3140968"/>
            <a:ext cx="8291264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1266" name="Picture 2" descr="C:\Documents and Settings\Admin\Рабочий стол\математика\2-235-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9024"/>
            <a:ext cx="9144000" cy="150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4509120"/>
            <a:ext cx="5184576" cy="1368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(49+23)-(40+20)=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91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б) к разности чисел 51 и 12 прибавить 37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2290" name="Picture 2" descr="C:\Documents and Settings\Admin\Рабочий стол\математика\Копия 2-235-6-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3597"/>
          <a:stretch/>
        </p:blipFill>
        <p:spPr bwMode="auto">
          <a:xfrm>
            <a:off x="0" y="1196752"/>
            <a:ext cx="91440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2780928"/>
            <a:ext cx="4320480" cy="1296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(51-12)+37=</a:t>
            </a:r>
            <a:endParaRPr lang="ru-RU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stihi.ru/pics/2012/07/28/4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428677" cy="39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575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azdnichek.info/uploads/posts/2010-04/1271798932_img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3" y="17240"/>
            <a:ext cx="3709132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75531" y="548680"/>
            <a:ext cx="8147248" cy="2476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№ 4 стр.46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( 1 столбик)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8206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2271" y="1625841"/>
            <a:ext cx="8882473" cy="2892288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r>
              <a:rPr lang="ru-RU" sz="8000" b="1" i="1" dirty="0" smtClean="0">
                <a:solidFill>
                  <a:srgbClr val="172699"/>
                </a:solidFill>
              </a:rPr>
              <a:t>Экскурсия в зоопарк</a:t>
            </a:r>
            <a:endParaRPr lang="ru-RU" sz="8000" b="1" i="1" dirty="0">
              <a:solidFill>
                <a:srgbClr val="172699"/>
              </a:solidFill>
            </a:endParaRPr>
          </a:p>
        </p:txBody>
      </p:sp>
      <p:pic>
        <p:nvPicPr>
          <p:cNvPr id="7" name="Рисунок 6" descr="0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66" y="85676"/>
            <a:ext cx="1219200" cy="1209675"/>
          </a:xfrm>
          <a:prstGeom prst="rect">
            <a:avLst/>
          </a:prstGeom>
        </p:spPr>
      </p:pic>
      <p:pic>
        <p:nvPicPr>
          <p:cNvPr id="8" name="Рисунок 7" descr="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846329"/>
            <a:ext cx="1357322" cy="1357322"/>
          </a:xfrm>
          <a:prstGeom prst="rect">
            <a:avLst/>
          </a:prstGeom>
        </p:spPr>
      </p:pic>
      <p:pic>
        <p:nvPicPr>
          <p:cNvPr id="9" name="Рисунок 8" descr="7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595" y="1623906"/>
            <a:ext cx="1357322" cy="2321735"/>
          </a:xfrm>
          <a:prstGeom prst="rect">
            <a:avLst/>
          </a:prstGeom>
        </p:spPr>
      </p:pic>
      <p:pic>
        <p:nvPicPr>
          <p:cNvPr id="11" name="Рисунок 10" descr="12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214290"/>
            <a:ext cx="1591728" cy="1643074"/>
          </a:xfrm>
          <a:prstGeom prst="rect">
            <a:avLst/>
          </a:prstGeom>
        </p:spPr>
      </p:pic>
      <p:pic>
        <p:nvPicPr>
          <p:cNvPr id="3076" name="Picture 4" descr="http://img1.liveinternet.ru/images/attach/c/0/47/899/47899878_1251110353_018__1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75" y="4923773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917" y="2846329"/>
            <a:ext cx="1357322" cy="1357322"/>
          </a:xfrm>
          <a:prstGeom prst="rect">
            <a:avLst/>
          </a:prstGeom>
        </p:spPr>
      </p:pic>
      <p:pic>
        <p:nvPicPr>
          <p:cNvPr id="12" name="Рисунок 11" descr="0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04" y="764704"/>
            <a:ext cx="1219200" cy="1209675"/>
          </a:xfrm>
          <a:prstGeom prst="rect">
            <a:avLst/>
          </a:prstGeom>
        </p:spPr>
      </p:pic>
      <p:pic>
        <p:nvPicPr>
          <p:cNvPr id="13" name="Рисунок 12" descr="0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07" y="5449333"/>
            <a:ext cx="12192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65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математика\2-235-11-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6" y="494531"/>
            <a:ext cx="8894650" cy="63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14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84127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№ 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 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стр.46</a:t>
            </a: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endParaRPr lang="ru-RU" sz="9600" dirty="0"/>
          </a:p>
        </p:txBody>
      </p:sp>
      <p:pic>
        <p:nvPicPr>
          <p:cNvPr id="7170" name="Picture 2" descr="http://www.mamusik.ru/upload/userimages/xdrwbrflwsaovzpss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47" y="1243073"/>
            <a:ext cx="4267520" cy="55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24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-fotki.yandex.ru/get/5638/131624064.34e/0_a0faf_41b9af9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05004"/>
            <a:ext cx="5892442" cy="69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741466" cy="31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037360" cy="11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2" y="2883313"/>
            <a:ext cx="1037360" cy="11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1088"/>
            <a:ext cx="1037360" cy="11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711696" cy="8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0870"/>
            <a:ext cx="711696" cy="81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86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2996952"/>
            <a:ext cx="3657600" cy="26711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visitvologda.ru/wp-content/uploads/2013/03/%D0%92%D0%B5%D0%BB%D0%B8%D0%BA%D0%B8%D0%B9-%D0%A3%D1%81%D1%82%D1%8E%D0%B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0" y="476738"/>
            <a:ext cx="8918309" cy="594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.stranamam.ru/data/cache/2014nov/21/23/14078966_80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6463"/>
            <a:ext cx="6336704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clipartlogo.com/files/ss/thumb/551/55181425/bird-flying-cartoon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5564"/>
            <a:ext cx="1766689" cy="176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4414/28257045.67c/0_72a33_a603fbc3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1112"/>
            <a:ext cx="2393817" cy="23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5" y="1547065"/>
            <a:ext cx="1037360" cy="11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08" y="3140968"/>
            <a:ext cx="1037360" cy="11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8533"/>
            <a:ext cx="1037360" cy="11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31305"/>
            <a:ext cx="1037360" cy="11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nagold.narod.ru/fon/clipart/s/sneg/sneg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32" y="5373216"/>
            <a:ext cx="1037360" cy="11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38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9457" y="1196752"/>
            <a:ext cx="1500198" cy="1416552"/>
          </a:xfrm>
          <a:prstGeom prst="rect">
            <a:avLst/>
          </a:prstGeom>
          <a:solidFill>
            <a:srgbClr val="2CD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6732240" y="566248"/>
            <a:ext cx="2016224" cy="2269119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6156176" y="3861048"/>
            <a:ext cx="2500330" cy="150019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93376"/>
            <a:ext cx="20240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ru.static.z-dn.net/files/db9/942b995b49f459c871eb37cea990c4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3" y="3501008"/>
            <a:ext cx="2298889" cy="19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598193" y="908720"/>
            <a:ext cx="1872208" cy="1368151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математика\2-235-17-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670" r="2901" b="9253"/>
          <a:stretch/>
        </p:blipFill>
        <p:spPr bwMode="auto">
          <a:xfrm>
            <a:off x="0" y="260648"/>
            <a:ext cx="9165772" cy="61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009" y="5243498"/>
            <a:ext cx="6072230" cy="1614502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9 + 8 =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0"/>
            <a:ext cx="5857916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7 + 7 =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6741368"/>
            <a:ext cx="1714512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14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5204" y="6755365"/>
            <a:ext cx="178595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17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tiger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548680"/>
            <a:ext cx="4398200" cy="4256322"/>
          </a:xfrm>
          <a:prstGeom prst="rect">
            <a:avLst/>
          </a:prstGeom>
        </p:spPr>
      </p:pic>
      <p:pic>
        <p:nvPicPr>
          <p:cNvPr id="9" name="Рисунок 8" descr="м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85" y="2488452"/>
            <a:ext cx="3088160" cy="42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7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07407E-6 L 0.09288 -0.945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47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7547 C 0.19566 0.01782 0.3915 0.11134 0.50348 0.09213 C 0.61546 0.07291 0.64271 -0.14121 0.67084 -0.18936 " pathEditMode="relative" rAng="0" ptsTypes="a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3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105400"/>
            <a:ext cx="6429420" cy="17526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8 + 7 =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40" y="0"/>
            <a:ext cx="650085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6 + 5 =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6741368"/>
            <a:ext cx="1857388" cy="1428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</a:rPr>
              <a:t>11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6784911"/>
            <a:ext cx="1785950" cy="1428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</a:rPr>
              <a:t>15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3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620688"/>
            <a:ext cx="3643338" cy="3643338"/>
          </a:xfrm>
          <a:prstGeom prst="rect">
            <a:avLst/>
          </a:prstGeom>
        </p:spPr>
      </p:pic>
      <p:pic>
        <p:nvPicPr>
          <p:cNvPr id="10" name="Рисунок 9" descr="mon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000240"/>
            <a:ext cx="3887363" cy="42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1267 -0.982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49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34306 -0.2261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-11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072230" cy="17526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</a:rPr>
              <a:t>7 + 6 =</a:t>
            </a:r>
            <a:endParaRPr lang="ru-RU" sz="9600" b="1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29190" cy="150017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</a:rPr>
              <a:t>9 + 4 =</a:t>
            </a:r>
            <a:endParaRPr lang="ru-RU" sz="96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6741368"/>
            <a:ext cx="178595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F0"/>
                </a:solidFill>
              </a:rPr>
              <a:t>13</a:t>
            </a:r>
            <a:endParaRPr lang="ru-RU" sz="96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6741368"/>
            <a:ext cx="178595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F0"/>
                </a:solidFill>
              </a:rPr>
              <a:t>13</a:t>
            </a:r>
            <a:endParaRPr lang="ru-RU" sz="9600" b="1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87" y="-35389"/>
            <a:ext cx="3574796" cy="3286148"/>
          </a:xfrm>
          <a:prstGeom prst="rect">
            <a:avLst/>
          </a:prstGeom>
        </p:spPr>
      </p:pic>
      <p:pic>
        <p:nvPicPr>
          <p:cNvPr id="8" name="Рисунок 7" descr="1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43290"/>
            <a:ext cx="3670957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-0.05556 L 0.25434 -0.966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4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34306 -0.2840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0933" y="4941168"/>
            <a:ext cx="4972072" cy="1752600"/>
          </a:xfrm>
        </p:spPr>
        <p:txBody>
          <a:bodyPr>
            <a:normAutofit/>
          </a:bodyPr>
          <a:lstStyle/>
          <a:p>
            <a:pPr algn="l"/>
            <a:r>
              <a:rPr lang="en-US" sz="9600" b="1" dirty="0" smtClean="0">
                <a:solidFill>
                  <a:srgbClr val="00B050"/>
                </a:solidFill>
              </a:rPr>
              <a:t>9 + 9 =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70950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>
                <a:solidFill>
                  <a:srgbClr val="00B050"/>
                </a:solidFill>
              </a:rPr>
              <a:t>15</a:t>
            </a:r>
            <a:r>
              <a:rPr lang="en-US" sz="9600" b="1" dirty="0" smtClean="0">
                <a:solidFill>
                  <a:srgbClr val="00B050"/>
                </a:solidFill>
              </a:rPr>
              <a:t> </a:t>
            </a:r>
            <a:r>
              <a:rPr lang="ru-RU" sz="9600" b="1" dirty="0">
                <a:solidFill>
                  <a:srgbClr val="00B050"/>
                </a:solidFill>
              </a:rPr>
              <a:t>-</a:t>
            </a:r>
            <a:r>
              <a:rPr lang="en-US" sz="9600" b="1" dirty="0" smtClean="0">
                <a:solidFill>
                  <a:srgbClr val="00B050"/>
                </a:solidFill>
              </a:rPr>
              <a:t> 6 =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481247"/>
            <a:ext cx="1928826" cy="1143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50"/>
                </a:solidFill>
              </a:rPr>
              <a:t>9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741368"/>
            <a:ext cx="207284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</a:rPr>
              <a:t>18</a:t>
            </a:r>
            <a:endParaRPr lang="ru-RU" sz="96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89b0eddf77d367ac996d16060945603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14554"/>
            <a:ext cx="2158023" cy="4143404"/>
          </a:xfrm>
          <a:prstGeom prst="rect">
            <a:avLst/>
          </a:prstGeom>
        </p:spPr>
      </p:pic>
      <p:pic>
        <p:nvPicPr>
          <p:cNvPr id="10" name="Рисунок 9" descr="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-603448"/>
            <a:ext cx="4143404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5 -0.96597 " pathEditMode="relative" ptsTypes="AA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53854 -0.226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11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4212" y="5085184"/>
            <a:ext cx="5369788" cy="1772816"/>
          </a:xfrm>
        </p:spPr>
        <p:txBody>
          <a:bodyPr>
            <a:normAutofit/>
          </a:bodyPr>
          <a:lstStyle/>
          <a:p>
            <a:pPr algn="l"/>
            <a:r>
              <a:rPr lang="en-US" sz="9600" b="1" dirty="0" smtClean="0">
                <a:solidFill>
                  <a:srgbClr val="FF0000"/>
                </a:solidFill>
              </a:rPr>
              <a:t>8 + 8 =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86380" cy="1470025"/>
          </a:xfrm>
        </p:spPr>
        <p:txBody>
          <a:bodyPr>
            <a:noAutofit/>
          </a:bodyPr>
          <a:lstStyle/>
          <a:p>
            <a:pPr algn="l"/>
            <a:r>
              <a:rPr lang="ru-RU" sz="9600" b="1" dirty="0" smtClean="0">
                <a:solidFill>
                  <a:srgbClr val="FF0000"/>
                </a:solidFill>
              </a:rPr>
              <a:t>10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ru-RU" sz="9600" b="1" dirty="0">
                <a:solidFill>
                  <a:srgbClr val="FF0000"/>
                </a:solidFill>
              </a:rPr>
              <a:t>-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ru-RU" sz="9600" b="1" dirty="0">
                <a:solidFill>
                  <a:srgbClr val="FF0000"/>
                </a:solidFill>
              </a:rPr>
              <a:t>4</a:t>
            </a:r>
            <a:r>
              <a:rPr lang="en-US" sz="9600" b="1" dirty="0" smtClean="0">
                <a:solidFill>
                  <a:srgbClr val="FF0000"/>
                </a:solidFill>
              </a:rPr>
              <a:t> =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10" y="3579016"/>
            <a:ext cx="4409229" cy="2871801"/>
          </a:xfrm>
          <a:prstGeom prst="rect">
            <a:avLst/>
          </a:prstGeom>
        </p:spPr>
      </p:pic>
      <p:pic>
        <p:nvPicPr>
          <p:cNvPr id="5" name="Рисунок 4" descr="4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-207198"/>
            <a:ext cx="3494967" cy="3786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6846495"/>
            <a:ext cx="1982594" cy="1357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24559" y="6836950"/>
            <a:ext cx="1428760" cy="1357346"/>
          </a:xfrm>
          <a:prstGeom prst="rect">
            <a:avLst/>
          </a:prstGeom>
          <a:noFill/>
          <a:ln w="0">
            <a:solidFill>
              <a:srgbClr val="EEECE1">
                <a:alpha val="0"/>
              </a:srgb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16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3283 -0.9979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-49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1875 -0.241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6823" y="5105400"/>
            <a:ext cx="4714876" cy="1752600"/>
          </a:xfrm>
        </p:spPr>
        <p:txBody>
          <a:bodyPr>
            <a:normAutofit/>
          </a:bodyPr>
          <a:lstStyle/>
          <a:p>
            <a:pPr algn="l"/>
            <a:r>
              <a:rPr lang="en-US" sz="9600" b="1" dirty="0" smtClean="0">
                <a:solidFill>
                  <a:srgbClr val="7030A0"/>
                </a:solidFill>
              </a:rPr>
              <a:t>13 + 6 =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1470025"/>
          </a:xfrm>
        </p:spPr>
        <p:txBody>
          <a:bodyPr>
            <a:noAutofit/>
          </a:bodyPr>
          <a:lstStyle/>
          <a:p>
            <a:pPr algn="l"/>
            <a:r>
              <a:rPr lang="en-US" sz="9600" b="1" dirty="0" smtClean="0">
                <a:solidFill>
                  <a:srgbClr val="7030A0"/>
                </a:solidFill>
              </a:rPr>
              <a:t>7 + 5 =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858000"/>
            <a:ext cx="1842568" cy="1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</a:rPr>
              <a:t>12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6858000"/>
            <a:ext cx="2152260" cy="1285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</a:rPr>
              <a:t>19</a:t>
            </a:r>
            <a:endParaRPr lang="ru-RU" sz="96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Копия 8zver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6632"/>
            <a:ext cx="3511102" cy="3000396"/>
          </a:xfrm>
          <a:prstGeom prst="rect">
            <a:avLst/>
          </a:prstGeom>
        </p:spPr>
      </p:pic>
      <p:pic>
        <p:nvPicPr>
          <p:cNvPr id="7" name="Рисунок 6" descr="Копия 1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082" y="2446948"/>
            <a:ext cx="3571900" cy="43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51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27292 -0.982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-49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44479 -0.2368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1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010376"/>
            <a:ext cx="2390786" cy="2847624"/>
          </a:xfrm>
          <a:prstGeom prst="rect">
            <a:avLst/>
          </a:prstGeom>
        </p:spPr>
      </p:pic>
      <p:pic>
        <p:nvPicPr>
          <p:cNvPr id="6" name="Рисунок 5" descr="Копия 8zver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5000635"/>
            <a:ext cx="1809759" cy="1546521"/>
          </a:xfrm>
          <a:prstGeom prst="rect">
            <a:avLst/>
          </a:prstGeom>
        </p:spPr>
      </p:pic>
      <p:pic>
        <p:nvPicPr>
          <p:cNvPr id="7" name="Рисунок 6" descr="3к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500174"/>
            <a:ext cx="1881198" cy="1881198"/>
          </a:xfrm>
          <a:prstGeom prst="rect">
            <a:avLst/>
          </a:prstGeom>
        </p:spPr>
      </p:pic>
      <p:pic>
        <p:nvPicPr>
          <p:cNvPr id="8" name="Рисунок 7" descr="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786322"/>
            <a:ext cx="1928818" cy="1928818"/>
          </a:xfrm>
          <a:prstGeom prst="rect">
            <a:avLst/>
          </a:prstGeom>
        </p:spPr>
      </p:pic>
      <p:pic>
        <p:nvPicPr>
          <p:cNvPr id="10" name="Рисунок 9" descr="8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57429"/>
            <a:ext cx="3071802" cy="2000713"/>
          </a:xfrm>
          <a:prstGeom prst="rect">
            <a:avLst/>
          </a:prstGeom>
        </p:spPr>
      </p:pic>
      <p:pic>
        <p:nvPicPr>
          <p:cNvPr id="11" name="Рисунок 10" descr="41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0"/>
            <a:ext cx="2307997" cy="2500330"/>
          </a:xfrm>
          <a:prstGeom prst="rect">
            <a:avLst/>
          </a:prstGeom>
        </p:spPr>
      </p:pic>
      <p:pic>
        <p:nvPicPr>
          <p:cNvPr id="12" name="Рисунок 11" descr="9b04a2b7cd26756a7e9e3727c90b483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3357562"/>
            <a:ext cx="1752443" cy="2357454"/>
          </a:xfrm>
          <a:prstGeom prst="rect">
            <a:avLst/>
          </a:prstGeom>
        </p:spPr>
      </p:pic>
      <p:pic>
        <p:nvPicPr>
          <p:cNvPr id="13" name="Рисунок 12" descr="ddd7c78fbeafeeef278121c03efea7b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644" y="2857496"/>
            <a:ext cx="1357322" cy="1357322"/>
          </a:xfrm>
          <a:prstGeom prst="rect">
            <a:avLst/>
          </a:prstGeom>
        </p:spPr>
      </p:pic>
      <p:pic>
        <p:nvPicPr>
          <p:cNvPr id="14" name="Рисунок 13" descr="tiger0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58" y="0"/>
            <a:ext cx="2331285" cy="2256082"/>
          </a:xfrm>
          <a:prstGeom prst="rect">
            <a:avLst/>
          </a:prstGeom>
        </p:spPr>
      </p:pic>
      <p:pic>
        <p:nvPicPr>
          <p:cNvPr id="15" name="Рисунок 14" descr="46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7752" y="2786058"/>
            <a:ext cx="2388368" cy="219551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0155" y="35717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ru-RU" sz="7200" i="1" dirty="0" smtClean="0">
                <a:solidFill>
                  <a:srgbClr val="FF0000"/>
                </a:solidFill>
              </a:rPr>
              <a:t>Молодцы!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51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499</TotalTime>
  <Words>292</Words>
  <Application>Microsoft Office PowerPoint</Application>
  <PresentationFormat>Экран (4:3)</PresentationFormat>
  <Paragraphs>122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Составная</vt:lpstr>
      <vt:lpstr>Презентация  к уроку математики во 2 классе  по теме  «Сложение и вычитание чисел» </vt:lpstr>
      <vt:lpstr>Презентация PowerPoint</vt:lpstr>
      <vt:lpstr>7 + 7 =</vt:lpstr>
      <vt:lpstr>6 + 5 =</vt:lpstr>
      <vt:lpstr>9 + 4 =</vt:lpstr>
      <vt:lpstr>15 - 6 =</vt:lpstr>
      <vt:lpstr>10 - 4 =</vt:lpstr>
      <vt:lpstr>7 + 5 =</vt:lpstr>
      <vt:lpstr>Презентация PowerPoint</vt:lpstr>
      <vt:lpstr>Презентация PowerPoint</vt:lpstr>
      <vt:lpstr>Задание от Маши и Медведя</vt:lpstr>
      <vt:lpstr>Маша и медведь решали один и тот же пример, но получили его разными способами. Чей пример будет при решении удобен для вас? Объясните, почему именно этот способ кажется вам таким.</vt:lpstr>
      <vt:lpstr>Назовите пропущенные числа</vt:lpstr>
      <vt:lpstr>Презентация PowerPoint</vt:lpstr>
      <vt:lpstr>Найдите пропущенные числа</vt:lpstr>
      <vt:lpstr>Презентация PowerPoint</vt:lpstr>
      <vt:lpstr>Запишите выражения. Найдите их значения удобным способом.</vt:lpstr>
      <vt:lpstr>Презентация PowerPoint</vt:lpstr>
      <vt:lpstr>Презентация PowerPoint</vt:lpstr>
      <vt:lpstr>Презентация PowerPoint</vt:lpstr>
      <vt:lpstr>№ 5 стр.46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Иван</cp:lastModifiedBy>
  <cp:revision>32</cp:revision>
  <dcterms:modified xsi:type="dcterms:W3CDTF">2015-12-04T17:29:56Z</dcterms:modified>
</cp:coreProperties>
</file>