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8D25-354F-4E35-AAD9-3CA440952E39}" type="datetimeFigureOut">
              <a:rPr lang="ru-RU" smtClean="0"/>
              <a:pPr/>
              <a:t>20.08.2016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7656-A765-43BD-AA54-5A4EB59628E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DELL\Documents\для СУПа матем\для матем.jp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467544" y="260648"/>
            <a:ext cx="8208912" cy="6336704"/>
          </a:xfrm>
          <a:prstGeom prst="rect">
            <a:avLst/>
          </a:prstGeom>
          <a:noFill/>
        </p:spPr>
      </p:pic>
      <p:pic>
        <p:nvPicPr>
          <p:cNvPr id="1027" name="Picture 3" descr="C:\Users\DELL\Documents\для СУПа матем\картинка для матем киска.pn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467544" y="3861048"/>
            <a:ext cx="2736304" cy="2771850"/>
          </a:xfrm>
          <a:prstGeom prst="rect">
            <a:avLst/>
          </a:prstGeom>
          <a:noFill/>
        </p:spPr>
      </p:pic>
      <p:pic>
        <p:nvPicPr>
          <p:cNvPr id="1028" name="Picture 4" descr="C:\Users\DELL\Documents\для СУПа матем\колок.jpg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6948264" y="260648"/>
            <a:ext cx="1733550" cy="1428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990656" cy="25202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Математика</a:t>
            </a:r>
            <a:b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УМК «Школа России»</a:t>
            </a:r>
            <a:b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 класс</a:t>
            </a:r>
            <a:b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Устный счет</a:t>
            </a:r>
            <a:b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Сложение и вычитание в пределах 20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51920" y="4941168"/>
            <a:ext cx="4824536" cy="1512168"/>
          </a:xfrm>
        </p:spPr>
        <p:txBody>
          <a:bodyPr>
            <a:normAutofit fontScale="92500" lnSpcReduction="20000"/>
          </a:bodyPr>
          <a:lstStyle/>
          <a:p>
            <a:pPr lvl="0" algn="r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1100" cap="all" dirty="0" err="1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</a:t>
            </a:r>
          </a:p>
          <a:p>
            <a:pPr lvl="0" algn="l">
              <a:spcBef>
                <a:spcPts val="1000"/>
              </a:spcBef>
              <a:defRPr/>
            </a:pP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1100" cap="all" dirty="0" err="1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1100" cap="all" dirty="0">
                <a:solidFill>
                  <a:srgbClr val="FF0000"/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Вычисли сумму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600200"/>
            <a:ext cx="54109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b="1" dirty="0" smtClean="0"/>
              <a:t>3 + 4 = 7</a:t>
            </a:r>
          </a:p>
          <a:p>
            <a:pPr marL="0" indent="0">
              <a:buNone/>
            </a:pPr>
            <a:r>
              <a:rPr lang="ru-RU" sz="6000" b="1" dirty="0" smtClean="0"/>
              <a:t>7 + 2 = 9</a:t>
            </a:r>
          </a:p>
          <a:p>
            <a:pPr marL="0" indent="0">
              <a:buNone/>
            </a:pPr>
            <a:r>
              <a:rPr lang="ru-RU" sz="6000" b="1" dirty="0" smtClean="0"/>
              <a:t>1 + 6 = 7</a:t>
            </a:r>
          </a:p>
          <a:p>
            <a:pPr marL="0" indent="0">
              <a:buNone/>
            </a:pPr>
            <a:r>
              <a:rPr lang="ru-RU" sz="6000" b="1" dirty="0" smtClean="0"/>
              <a:t>4 + 5 = 9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8554" y="1712535"/>
            <a:ext cx="622694" cy="10081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402" y="2832981"/>
            <a:ext cx="621846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8554" y="4845614"/>
            <a:ext cx="621846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8554" y="3838908"/>
            <a:ext cx="621846" cy="1005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Вычисли сумму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600200"/>
            <a:ext cx="5626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8 + 2 =10</a:t>
            </a:r>
          </a:p>
          <a:p>
            <a:pPr marL="0" indent="0">
              <a:buNone/>
            </a:pPr>
            <a:r>
              <a:rPr lang="ru-RU" sz="6000" b="1" dirty="0" smtClean="0"/>
              <a:t>3 +3 = 6</a:t>
            </a:r>
          </a:p>
          <a:p>
            <a:pPr marL="0" indent="0">
              <a:buNone/>
            </a:pPr>
            <a:r>
              <a:rPr lang="ru-RU" sz="6000" b="1" dirty="0" smtClean="0"/>
              <a:t>9 +1 = 10</a:t>
            </a:r>
          </a:p>
          <a:p>
            <a:pPr marL="0" indent="0">
              <a:buNone/>
            </a:pPr>
            <a:r>
              <a:rPr lang="ru-RU" sz="6000" b="1" dirty="0" smtClean="0"/>
              <a:t>3 +7 = 10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272" y="2708920"/>
            <a:ext cx="621846" cy="100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992" y="3714847"/>
            <a:ext cx="723359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469" y="4903336"/>
            <a:ext cx="722881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992" y="1652437"/>
            <a:ext cx="893820" cy="105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616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Вычисли сумму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600200"/>
            <a:ext cx="5626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5 + 5 = 10</a:t>
            </a:r>
          </a:p>
          <a:p>
            <a:pPr marL="0" indent="0">
              <a:buNone/>
            </a:pPr>
            <a:r>
              <a:rPr lang="ru-RU" sz="6000" b="1" dirty="0" smtClean="0"/>
              <a:t>6 + 3 = 9</a:t>
            </a:r>
          </a:p>
          <a:p>
            <a:pPr marL="0" indent="0">
              <a:buNone/>
            </a:pPr>
            <a:r>
              <a:rPr lang="ru-RU" sz="6000" b="1" dirty="0" smtClean="0"/>
              <a:t>1 + 8 = 9</a:t>
            </a:r>
          </a:p>
          <a:p>
            <a:pPr marL="0" indent="0">
              <a:buNone/>
            </a:pPr>
            <a:r>
              <a:rPr lang="ru-RU" sz="6000" b="1" dirty="0" smtClean="0"/>
              <a:t>5 + 2 = 7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664" y="1668817"/>
            <a:ext cx="798520" cy="100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896" y="2674744"/>
            <a:ext cx="621846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470" y="3680671"/>
            <a:ext cx="621846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470" y="4869160"/>
            <a:ext cx="621846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9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Вычисли разность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8703" y="1988840"/>
            <a:ext cx="562696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9 – 2 = 7</a:t>
            </a:r>
          </a:p>
          <a:p>
            <a:pPr marL="0" indent="0">
              <a:buNone/>
            </a:pPr>
            <a:r>
              <a:rPr lang="ru-RU" sz="6000" b="1" dirty="0" smtClean="0"/>
              <a:t>8 – 3 = 5</a:t>
            </a:r>
          </a:p>
          <a:p>
            <a:pPr marL="0" indent="0">
              <a:buNone/>
            </a:pPr>
            <a:r>
              <a:rPr lang="ru-RU" sz="6000" b="1" dirty="0" smtClean="0"/>
              <a:t>7 – 5 = 2</a:t>
            </a:r>
          </a:p>
          <a:p>
            <a:pPr marL="0" indent="0">
              <a:buNone/>
            </a:pPr>
            <a:r>
              <a:rPr lang="ru-RU" sz="6000" b="1" dirty="0" smtClean="0"/>
              <a:t>10 – 8 = 2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341" y="1744106"/>
            <a:ext cx="621846" cy="100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262" y="2874996"/>
            <a:ext cx="621846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262" y="3964232"/>
            <a:ext cx="621846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137" y="5136776"/>
            <a:ext cx="621846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3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Вычисли разность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600200"/>
            <a:ext cx="5626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10 – 7 = 3</a:t>
            </a:r>
          </a:p>
          <a:p>
            <a:pPr marL="0" indent="0">
              <a:buNone/>
            </a:pPr>
            <a:r>
              <a:rPr lang="ru-RU" sz="6000" b="1" dirty="0" smtClean="0"/>
              <a:t>9 – 6 = 3</a:t>
            </a:r>
          </a:p>
          <a:p>
            <a:pPr marL="0" indent="0">
              <a:buNone/>
            </a:pPr>
            <a:r>
              <a:rPr lang="ru-RU" sz="6000" b="1" dirty="0" smtClean="0"/>
              <a:t>8 – 5 = 3</a:t>
            </a:r>
          </a:p>
          <a:p>
            <a:pPr marL="0" indent="0">
              <a:buNone/>
            </a:pPr>
            <a:r>
              <a:rPr lang="ru-RU" sz="6000" b="1" dirty="0" smtClean="0"/>
              <a:t>6 – 4 = 2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011" y="1656933"/>
            <a:ext cx="621846" cy="100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659" y="2676053"/>
            <a:ext cx="621846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3789040"/>
            <a:ext cx="621846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5013176"/>
            <a:ext cx="621846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4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Вычисли разность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1600200"/>
            <a:ext cx="5626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7 – 1 = 6</a:t>
            </a:r>
          </a:p>
          <a:p>
            <a:pPr marL="0" indent="0">
              <a:buNone/>
            </a:pPr>
            <a:r>
              <a:rPr lang="ru-RU" sz="6000" b="1" dirty="0" smtClean="0"/>
              <a:t>6 – 4 = 2</a:t>
            </a:r>
          </a:p>
          <a:p>
            <a:pPr marL="0" indent="0">
              <a:buNone/>
            </a:pPr>
            <a:r>
              <a:rPr lang="ru-RU" sz="6000" b="1" dirty="0" smtClean="0"/>
              <a:t>5 – 2 = 3</a:t>
            </a:r>
          </a:p>
          <a:p>
            <a:pPr marL="0" indent="0">
              <a:buNone/>
            </a:pPr>
            <a:r>
              <a:rPr lang="ru-RU" sz="6000" b="1" dirty="0" smtClean="0"/>
              <a:t>10 – 5 = 5</a:t>
            </a:r>
            <a:endParaRPr lang="ru-RU" sz="6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699" y="1627493"/>
            <a:ext cx="621846" cy="10059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470" y="2697234"/>
            <a:ext cx="621846" cy="10059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205" y="3785391"/>
            <a:ext cx="621846" cy="100592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4955777"/>
            <a:ext cx="621846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4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345638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Используемые источники: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1916832"/>
            <a:ext cx="5842992" cy="4680520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Моро М. И., Волкова С. И., Степанова С .В. и др. Математика. Рабочие программы. Предметная линия учебников «Школа России». 1-4 классы, «Просвещение», Москва, 2011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Волкова С. И., Степанова С. В., </a:t>
            </a: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Бантова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М. А. и др. Математика. Методические рекомендации. 2 класс, «Просвещение», Москва, 2014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Моро М. И., </a:t>
            </a: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Бантова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М. А., Бельтюкова Г. В. и др. Математика. Учебник. 2 класс. В 2 частях, «Просвещение», Москва 2012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Буденная И. О., Илюшин Л. С., Галактионова Т. Г. и др. </a:t>
            </a:r>
            <a:r>
              <a:rPr lang="ru-RU" b="1" kern="1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Математика. Поурочные разработки. Технологические карты уроков. 2 класс, «Просвещение», Москва 2012</a:t>
            </a: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Рудницкая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В.Н. Устный счёт. Рабочая тетрадь. К учебнику </a:t>
            </a: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М.Моро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С.В.Волковой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С.В.Степановой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«Математика. 2 класс. В 2-х частях», «Экзамен», Москва,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</a:t>
            </a:r>
          </a:p>
          <a:p>
            <a:pPr lvl="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Шаблон - </a:t>
            </a:r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http</a:t>
            </a:r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://free-office.net/shablony-powerpoint/220-tetrad-v-kletochku.html</a:t>
            </a:r>
            <a:endParaRPr lang="ru-RU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математика.</Template>
  <TotalTime>211</TotalTime>
  <Words>339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PMingLiU</vt:lpstr>
      <vt:lpstr>Arial</vt:lpstr>
      <vt:lpstr>Arial Black</vt:lpstr>
      <vt:lpstr>Calibri</vt:lpstr>
      <vt:lpstr>Times New Roman</vt:lpstr>
      <vt:lpstr>математика.</vt:lpstr>
      <vt:lpstr>Математика УМК «Школа России» 2 класс  Устный счет Сложение и вычитание в пределах 20</vt:lpstr>
      <vt:lpstr>Вычисли сумму</vt:lpstr>
      <vt:lpstr>Вычисли сумму</vt:lpstr>
      <vt:lpstr>Вычисли сумму</vt:lpstr>
      <vt:lpstr>Вычисли разность</vt:lpstr>
      <vt:lpstr>Вычисли разность</vt:lpstr>
      <vt:lpstr>Вычисли разность</vt:lpstr>
      <vt:lpstr>Используемые источники: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Admin</cp:lastModifiedBy>
  <cp:revision>21</cp:revision>
  <dcterms:created xsi:type="dcterms:W3CDTF">2014-10-12T11:10:40Z</dcterms:created>
  <dcterms:modified xsi:type="dcterms:W3CDTF">2016-08-20T12:41:25Z</dcterms:modified>
</cp:coreProperties>
</file>