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68" r:id="rId11"/>
    <p:sldId id="269" r:id="rId12"/>
    <p:sldId id="272" r:id="rId13"/>
    <p:sldId id="264" r:id="rId14"/>
    <p:sldId id="270" r:id="rId15"/>
    <p:sldId id="271" r:id="rId16"/>
    <p:sldId id="265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6A09-37AB-4B8D-BC60-6F6E97784E8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A5AC-1DB7-480B-9D0D-CE506C15A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15808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02F1-E1F0-4AFA-BB00-D4395D15D19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C434-5D5A-4DF9-A5DF-9D6BFE60E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1654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19B7-99BD-439F-A0FA-E535B65BB0C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3694-E4E3-428C-95CD-29ADEB419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53341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00C4-C7A7-41CE-BC46-CEBE4AAE28B7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70A3-52DA-487C-8B99-14954A4A4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74500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7689-1A44-4E4C-AAD5-D69550F2E47C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1006-DF97-4ED2-8BA4-8059D5AE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99103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D241-E2AF-4E92-9E58-B771AA242F83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19F7-A0B9-4575-B028-D3E2D7947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94236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E658-5F19-4982-A53D-97978B4C567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4BFE-2C8B-4E69-AA00-72DB1286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27842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A8E3-DE6A-4EF5-AC4F-AFE70CF36424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640D-7E3E-419B-9F6E-ED1B9FCB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93242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FAD3-25B4-4BF0-95BD-B6447E772AF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2666-CAFF-41B8-A9CE-D1A2B069E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53702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A521-C01C-408B-B996-ABFE68854B98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2265-1BFD-4E97-89CD-247315B3C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61321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5EED-6CEB-43CA-81A4-1DCCD5CA0771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E1D3-02CB-4B7E-B72E-54F5D54E7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13111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ACB44D-0506-4889-9970-6A5A06BE3729}" type="datetimeFigureOut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5D298-5F12-421B-860B-CBCB1839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55650" y="1844675"/>
            <a:ext cx="8027988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6"/>
              </a:avLst>
            </a:prstTxWarp>
          </a:bodyPr>
          <a:lstStyle/>
          <a:p>
            <a:pPr algn="ctr"/>
            <a:r>
              <a:rPr lang="ru-RU" sz="4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Праздники </a:t>
            </a:r>
          </a:p>
          <a:p>
            <a:pPr algn="ctr"/>
            <a:r>
              <a:rPr lang="ru-RU" sz="4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обряды </a:t>
            </a:r>
          </a:p>
          <a:p>
            <a:pPr algn="ctr"/>
            <a:r>
              <a:rPr lang="ru-RU" sz="48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народов мира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50" y="692150"/>
            <a:ext cx="24288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Тема: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5888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5" y="5445125"/>
            <a:ext cx="28638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Свадь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29652" cy="68348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6867" name="Picture 3" descr="C:\Users\User\Desktop\Свадьб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408" y="3776687"/>
            <a:ext cx="4762500" cy="31527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Users\User\Desktop\День Конститу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3" name="Picture 5" descr="C:\Users\User\Desktop\День Конституции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34215"/>
            <a:ext cx="2571736" cy="279471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5" y="5357813"/>
            <a:ext cx="8643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Общественно-</a:t>
            </a:r>
          </a:p>
          <a:p>
            <a:pPr>
              <a:defRPr/>
            </a:pPr>
            <a:r>
              <a:rPr lang="ru-RU" sz="4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политические праздники</a:t>
            </a:r>
            <a:endParaRPr lang="ru-RU" sz="5400" b="1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8 мар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1" y="0"/>
            <a:ext cx="4214810" cy="685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1" name="Picture 3" descr="D:\Под рукой\Мои обои\Поздравления\С 8 марта\content_1267690790849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00629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User\Desktop\Да здравствует Первое Мая Весенний и праздничный день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Широкая масле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8" y="196850"/>
            <a:ext cx="4214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Календарные  праздники</a:t>
            </a:r>
            <a:endParaRPr lang="ru-RU" sz="5400" b="1" i="1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5" name="Picture 3" descr="C:\Users\User\Desktop\Широкая Масленица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6733"/>
            <a:ext cx="3643306" cy="322126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7f5c2021f24a194f50fdf0152f6cb5f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2"/>
          <a:stretch>
            <a:fillRect/>
          </a:stretch>
        </p:blipFill>
        <p:spPr bwMode="auto">
          <a:xfrm>
            <a:off x="1403648" y="476672"/>
            <a:ext cx="6530968" cy="58052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User\Desktop\во многих селах отмечают праздник первой бороз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60232" cy="49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759878"/>
            <a:ext cx="58372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День первой борозды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d-zmei.ru/images/krasivye-kartin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5449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1052513"/>
            <a:ext cx="7848600" cy="42783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Ю.Е.Галушкина. Волгоград. Учитель. 2007 год.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 художественной культуры (поурочное планирование), 8 класс. Н.Н.Куцман. Волгоград. Корифей. 2009 год.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0813" y="476250"/>
            <a:ext cx="90011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«Всякая душа празднику рада» </a:t>
            </a:r>
          </a:p>
          <a:p>
            <a:pPr algn="r" eaLnBrk="1" hangingPunct="1">
              <a:defRPr/>
            </a:pPr>
            <a:endParaRPr lang="ru-RU" sz="1100" dirty="0">
              <a:ea typeface="Calibri" pitchFamily="34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                  (пословица)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1.bp.blogspot.com/-2-EUIKeO_Ko/UHu-oNJUKTI/AAAAAAAAD-E/x51KKhwVJc0/s1600/DSC_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096000" cy="403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950" y="115888"/>
            <a:ext cx="9144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Праздник –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важнейший элемент традиционной народной культуры.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6350" y="4581525"/>
            <a:ext cx="9144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Обряд –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совокупность установленных обычаев действий, связанных с религиозными или бытовыми традициями жизни народа.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 descr="Девушки опускают венки в воду по старинному обычаю, во время празднования Ивана Купалы в Гомельской облас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85531"/>
            <a:ext cx="496606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38" y="2114550"/>
            <a:ext cx="7858125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Виды праздников и обрядов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6145" idx="2"/>
            <a:endCxn id="16" idx="0"/>
          </p:cNvCxnSpPr>
          <p:nvPr/>
        </p:nvCxnSpPr>
        <p:spPr>
          <a:xfrm flipH="1">
            <a:off x="4411663" y="2822575"/>
            <a:ext cx="160337" cy="78263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145" idx="2"/>
            <a:endCxn id="14" idx="0"/>
          </p:cNvCxnSpPr>
          <p:nvPr/>
        </p:nvCxnSpPr>
        <p:spPr>
          <a:xfrm>
            <a:off x="4572000" y="2822575"/>
            <a:ext cx="2366963" cy="172561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145" idx="2"/>
            <a:endCxn id="13" idx="0"/>
          </p:cNvCxnSpPr>
          <p:nvPr/>
        </p:nvCxnSpPr>
        <p:spPr>
          <a:xfrm flipH="1">
            <a:off x="1911350" y="2822575"/>
            <a:ext cx="2660650" cy="172085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145" idx="2"/>
            <a:endCxn id="15" idx="0"/>
          </p:cNvCxnSpPr>
          <p:nvPr/>
        </p:nvCxnSpPr>
        <p:spPr>
          <a:xfrm flipH="1">
            <a:off x="4511675" y="2822575"/>
            <a:ext cx="60325" cy="259556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8313" y="4543425"/>
            <a:ext cx="2887662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Религиозные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6238" y="4548188"/>
            <a:ext cx="2965450" cy="585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Календарные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6863" y="5418138"/>
            <a:ext cx="8429625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Общественно-политические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413" y="3605213"/>
            <a:ext cx="400050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Семейно-бытовые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30163" y="500063"/>
            <a:ext cx="91440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Обряд,</a:t>
            </a:r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ритуал, </a:t>
            </a:r>
            <a:r>
              <a:rPr lang="ru-RU" sz="4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церемония</a:t>
            </a:r>
            <a:endParaRPr lang="ru-RU" sz="6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300" y="44450"/>
            <a:ext cx="90376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Если предоставить всем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народам выбирать самые лучшие из всех обычаев и правил, то каждый народ выбрал бы свои собственные»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Греческий историк и философ Геродот.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File:Tea ceremony performing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9014" y="2783835"/>
            <a:ext cx="4641201" cy="402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eden-tour.ru/wp-content/uploads/2011/10/%D0%A6%D0%B5%D1%80%D0%B5%D0%BC%D0%BE%D0%BD%D0%B8%D0%B8-%D0%B2-%D0%93%D0%BE%D0%B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055" y="2708920"/>
            <a:ext cx="4103163" cy="402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асх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0"/>
            <a:ext cx="6180249" cy="6858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75" y="33338"/>
            <a:ext cx="4214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Религиозные праздники</a:t>
            </a:r>
            <a:endParaRPr lang="ru-RU" sz="5400" b="1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5" y="6000750"/>
            <a:ext cx="16875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Пасха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Под рукой\Мои обои\Поздравления\С Новым годом и Рождеством\4465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39700"/>
            <a:ext cx="55753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6d8d400381cb5c086258791f6f11d78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44" y="2955652"/>
            <a:ext cx="3933195" cy="3240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Users\User\Desktop\64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4" y="62600"/>
            <a:ext cx="4031117" cy="302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088" y="6199188"/>
            <a:ext cx="6980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Рождество Христово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Крищение Христово (купание в прорубе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6929454" cy="685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1" descr="C:\Users\User\Desktop\Крещение Христ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85984" cy="48550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42875" y="5176838"/>
            <a:ext cx="2900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Крещение</a:t>
            </a:r>
          </a:p>
          <a:p>
            <a:pPr eaLnBrk="1" hangingPunct="1">
              <a:defRPr/>
            </a:pPr>
            <a:r>
              <a:rPr lang="ru-RU" sz="4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Христово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День рождени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-1"/>
            <a:ext cx="5357818" cy="6858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2" name="Picture 2" descr="D:\Под рукой\Мои обои\Поздравления\С Днем Рождения\x_74a2cb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0302"/>
            <a:ext cx="3786182" cy="55576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875" y="33338"/>
            <a:ext cx="5857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4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Семейно-бытовые праздники</a:t>
            </a:r>
            <a:endParaRPr lang="ru-RU" sz="5400" b="1" i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192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34</cp:revision>
  <dcterms:created xsi:type="dcterms:W3CDTF">2011-01-20T09:13:39Z</dcterms:created>
  <dcterms:modified xsi:type="dcterms:W3CDTF">2016-03-22T11:26:29Z</dcterms:modified>
</cp:coreProperties>
</file>