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6" r:id="rId3"/>
    <p:sldId id="257" r:id="rId4"/>
    <p:sldId id="259" r:id="rId5"/>
    <p:sldId id="258" r:id="rId6"/>
    <p:sldId id="263" r:id="rId7"/>
    <p:sldId id="264" r:id="rId8"/>
    <p:sldId id="262" r:id="rId9"/>
    <p:sldId id="265" r:id="rId10"/>
    <p:sldId id="261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9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0258F1-1110-4043-81E7-C7BDD7D56173}" type="datetimeFigureOut">
              <a:rPr lang="ru-RU" smtClean="0"/>
              <a:pPr/>
              <a:t>11.10.2015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64ABF3-A65B-4565-92A8-AC29FB7EE2F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png"/><Relationship Id="rId4" Type="http://schemas.openxmlformats.org/officeDocument/2006/relationships/image" Target="../media/image17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5" descr="lomonocov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0628" y="1843076"/>
            <a:ext cx="3619500" cy="43434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extBox 5"/>
          <p:cNvSpPr txBox="1"/>
          <p:nvPr/>
        </p:nvSpPr>
        <p:spPr>
          <a:xfrm rot="20465467">
            <a:off x="-330797" y="1333243"/>
            <a:ext cx="5618846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6000" b="1" i="1" dirty="0" smtClean="0">
                <a:latin typeface="Alexandra Zeferino Two" pitchFamily="66" charset="0"/>
                <a:ea typeface="Gungsuh" pitchFamily="18" charset="-127"/>
              </a:rPr>
              <a:t>Михаил </a:t>
            </a:r>
          </a:p>
          <a:p>
            <a:pPr algn="ctr"/>
            <a:r>
              <a:rPr lang="ru-RU" sz="6000" b="1" i="1" dirty="0" smtClean="0">
                <a:latin typeface="Alexandra Zeferino Two" pitchFamily="66" charset="0"/>
                <a:ea typeface="Gungsuh" pitchFamily="18" charset="-127"/>
              </a:rPr>
              <a:t>Васильевич</a:t>
            </a:r>
          </a:p>
          <a:p>
            <a:pPr algn="ctr"/>
            <a:r>
              <a:rPr lang="ru-RU" sz="6000" b="1" i="1" dirty="0" smtClean="0">
                <a:latin typeface="Alexandra Zeferino Two" pitchFamily="66" charset="0"/>
                <a:ea typeface="Gungsuh" pitchFamily="18" charset="-127"/>
              </a:rPr>
              <a:t>ЛОМОНОСОВ</a:t>
            </a:r>
            <a:endParaRPr lang="ru-RU" sz="6000" b="1" i="1" dirty="0">
              <a:latin typeface="Alexandra Zeferino Two" pitchFamily="66" charset="0"/>
              <a:ea typeface="Gungsuh" pitchFamily="18" charset="-127"/>
            </a:endParaRPr>
          </a:p>
        </p:txBody>
      </p:sp>
      <p:sp>
        <p:nvSpPr>
          <p:cNvPr id="7" name="Прямоугольник 6"/>
          <p:cNvSpPr/>
          <p:nvPr/>
        </p:nvSpPr>
        <p:spPr>
          <a:xfrm rot="20361273">
            <a:off x="2234699" y="4805269"/>
            <a:ext cx="2723823" cy="101566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6000" b="1" i="1" dirty="0" smtClean="0">
                <a:latin typeface="Alexandra Zeferino Two" pitchFamily="66" charset="0"/>
                <a:ea typeface="Gungsuh" pitchFamily="18" charset="-127"/>
              </a:rPr>
              <a:t>(1711-1765)</a:t>
            </a:r>
            <a:endParaRPr lang="ru-RU" sz="6000" b="1" i="1" dirty="0">
              <a:latin typeface="Alexandra Zeferino Two" pitchFamily="66" charset="0"/>
              <a:ea typeface="Gungsuh" pitchFamily="18" charset="-127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059711" y="1000108"/>
            <a:ext cx="3230372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ru-RU" sz="2800" b="1" dirty="0" smtClean="0">
                <a:latin typeface="Alexandra Zeferino Two" pitchFamily="66" charset="0"/>
              </a:rPr>
              <a:t>«Первый   наш   университет»   </a:t>
            </a:r>
          </a:p>
          <a:p>
            <a:pPr algn="r"/>
            <a:r>
              <a:rPr lang="ru-RU" sz="2800" b="1" dirty="0" smtClean="0">
                <a:latin typeface="Alexandra Zeferino Two" pitchFamily="66" charset="0"/>
              </a:rPr>
              <a:t>А.С.Пушкин</a:t>
            </a:r>
            <a:endParaRPr lang="ru-RU" sz="2800" b="1" dirty="0">
              <a:latin typeface="Alexandra Zeferino Two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785787" y="857232"/>
            <a:ext cx="3714776" cy="268134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642910" y="500042"/>
            <a:ext cx="521497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lexandra Zeferino Two" pitchFamily="66" charset="0"/>
              </a:rPr>
              <a:t>И мечта его сбылась  в 1755</a:t>
            </a:r>
            <a:endParaRPr lang="ru-RU" sz="4000" b="1" dirty="0">
              <a:latin typeface="Alexandra Zeferino Two" pitchFamily="66" charset="0"/>
            </a:endParaRPr>
          </a:p>
        </p:txBody>
      </p:sp>
      <p:pic>
        <p:nvPicPr>
          <p:cNvPr id="7" name="Picture 4" descr="лом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29124" y="2214554"/>
            <a:ext cx="4013195" cy="30098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3786182" y="5072074"/>
            <a:ext cx="4643454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/>
              <a:t> </a:t>
            </a:r>
            <a:r>
              <a:rPr lang="ru-RU" sz="4000" b="1" dirty="0" smtClean="0">
                <a:latin typeface="Alexandra Zeferino Two" pitchFamily="66" charset="0"/>
              </a:rPr>
              <a:t>Университет имени</a:t>
            </a:r>
          </a:p>
          <a:p>
            <a:pPr algn="ctr"/>
            <a:r>
              <a:rPr lang="ru-RU" sz="4000" b="1" dirty="0" smtClean="0">
                <a:latin typeface="Alexandra Zeferino Two" pitchFamily="66" charset="0"/>
              </a:rPr>
              <a:t>М.В.Ломоносова в Москве.</a:t>
            </a:r>
            <a:endParaRPr lang="ru-RU" sz="4000" b="1" dirty="0">
              <a:latin typeface="Alexandra Zeferino Two" pitchFamily="66" charset="0"/>
            </a:endParaRPr>
          </a:p>
        </p:txBody>
      </p:sp>
      <p:pic>
        <p:nvPicPr>
          <p:cNvPr id="9" name="Picture 13" descr="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44" y="4929198"/>
            <a:ext cx="1503618" cy="1776059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1785926"/>
            <a:ext cx="4572000" cy="3170099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/>
            <a:r>
              <a:rPr lang="ru-RU" sz="4000" b="1" dirty="0" smtClean="0">
                <a:latin typeface="Alexandra Zeferino Two" pitchFamily="66" charset="0"/>
              </a:rPr>
              <a:t>4 апреля (по старому стилю) 1765 года, около пяти часов дня, перестало биться горячее сердце Михаила Васильевича Ломоносова". </a:t>
            </a:r>
            <a:endParaRPr lang="ru-RU" sz="4000" b="1" dirty="0">
              <a:latin typeface="Alexandra Zeferino Two" pitchFamily="66" charset="0"/>
            </a:endParaRPr>
          </a:p>
        </p:txBody>
      </p:sp>
      <p:pic>
        <p:nvPicPr>
          <p:cNvPr id="6" name="Picture 5" descr="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572132" y="1643050"/>
            <a:ext cx="2794687" cy="361752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5286380" y="5357826"/>
            <a:ext cx="364330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 smtClean="0"/>
              <a:t>Могила, где похоронен </a:t>
            </a:r>
          </a:p>
          <a:p>
            <a:r>
              <a:rPr lang="ru-RU" i="1" dirty="0" smtClean="0"/>
              <a:t>                     М.В Ломоносов.</a:t>
            </a:r>
            <a:endParaRPr lang="ru-RU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357158" y="428604"/>
            <a:ext cx="8429684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atin typeface="Alexandra Zeferino Two" pitchFamily="66" charset="0"/>
              </a:rPr>
              <a:t>Ломоносов </a:t>
            </a:r>
            <a:r>
              <a:rPr lang="ru-RU" sz="4000" b="1" dirty="0" smtClean="0">
                <a:latin typeface="Alexandra Zeferino Two" pitchFamily="66" charset="0"/>
              </a:rPr>
              <a:t> стал  самым  образованным  </a:t>
            </a:r>
            <a:r>
              <a:rPr lang="ru-RU" sz="4000" b="1" dirty="0" smtClean="0">
                <a:latin typeface="Alexandra Zeferino Two" pitchFamily="66" charset="0"/>
              </a:rPr>
              <a:t>человеком </a:t>
            </a:r>
            <a:r>
              <a:rPr lang="ru-RU" sz="4000" b="1" dirty="0" smtClean="0">
                <a:latin typeface="Alexandra Zeferino Two" pitchFamily="66" charset="0"/>
              </a:rPr>
              <a:t> в  России</a:t>
            </a:r>
            <a:endParaRPr lang="ru-RU" sz="4000" b="1" dirty="0">
              <a:latin typeface="Alexandra Zeferino Two" pitchFamily="66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1142984"/>
            <a:ext cx="8501122" cy="43581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90000"/>
              </a:lnSpc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Знал несколько языков.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Сочинил множество стихов.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Преподавал в Академии наук русский язык, историю, физику, химию и другие предметы.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Написал первую русскую грамматику, учебник русской истории.</a:t>
            </a:r>
          </a:p>
          <a:p>
            <a:pPr>
              <a:lnSpc>
                <a:spcPct val="90000"/>
              </a:lnSpc>
            </a:pPr>
            <a:r>
              <a:rPr lang="ru-RU" sz="2800" b="1" dirty="0" smtClean="0">
                <a:latin typeface="Batang" pitchFamily="18" charset="-127"/>
                <a:ea typeface="Batang" pitchFamily="18" charset="-127"/>
                <a:cs typeface="Andalus" pitchFamily="18" charset="-78"/>
              </a:rPr>
              <a:t>Первым объяснил русским людям, откуда берётся тепло и дожди, что такое планеты и кометы, от чего происходит северное сияние и мн. др.</a:t>
            </a:r>
          </a:p>
          <a:p>
            <a:pPr>
              <a:lnSpc>
                <a:spcPct val="90000"/>
              </a:lnSpc>
            </a:pPr>
            <a:endParaRPr lang="ru-RU" sz="2800" dirty="0" smtClean="0">
              <a:solidFill>
                <a:srgbClr val="00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img0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3108" y="642918"/>
            <a:ext cx="64294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Картинки и фотографии взяты из сети Интернет</a:t>
            </a:r>
          </a:p>
          <a:p>
            <a:r>
              <a:rPr lang="en-US" dirty="0" smtClean="0"/>
              <a:t>                       www.yandex.ru</a:t>
            </a:r>
            <a:endParaRPr lang="ru-RU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85720" y="857232"/>
            <a:ext cx="8501122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lexandra Zeferino Two" pitchFamily="66" charset="0"/>
              </a:rPr>
              <a:t>Родился 21 ноября 1711  года  (по   старому  стилю  8  ноября )  в  Архангельской губернии  в  д. Денисовка   близ Холмогор в семье крестьянина- помора.</a:t>
            </a:r>
            <a:br>
              <a:rPr lang="ru-RU" sz="4400" b="1" dirty="0" smtClean="0">
                <a:latin typeface="Alexandra Zeferino Two" pitchFamily="66" charset="0"/>
              </a:rPr>
            </a:br>
            <a:r>
              <a:rPr lang="ru-RU" sz="3600" b="1" dirty="0" smtClean="0">
                <a:latin typeface="Alexandra Zeferino Two" pitchFamily="66" charset="0"/>
              </a:rPr>
              <a:t>     </a:t>
            </a:r>
            <a:br>
              <a:rPr lang="ru-RU" sz="3600" b="1" dirty="0" smtClean="0">
                <a:latin typeface="Alexandra Zeferino Two" pitchFamily="66" charset="0"/>
              </a:rPr>
            </a:br>
            <a:endParaRPr lang="ru-RU" sz="3600" b="1" dirty="0">
              <a:latin typeface="Alexandra Zeferino Two" pitchFamily="66" charset="0"/>
            </a:endParaRPr>
          </a:p>
        </p:txBody>
      </p:sp>
      <p:pic>
        <p:nvPicPr>
          <p:cNvPr id="6" name="Picture 11" descr="24557809_dom_lomonosov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3108" y="3143248"/>
            <a:ext cx="4537075" cy="2951162"/>
          </a:xfrm>
          <a:prstGeom prst="roundRect">
            <a:avLst>
              <a:gd name="adj" fmla="val 16667"/>
            </a:avLst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214282" y="1928802"/>
            <a:ext cx="442915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lexandra Zeferino Two" pitchFamily="66" charset="0"/>
              </a:rPr>
              <a:t>Из  окошка  своего  дома, Ломоносов любил  смотреть и мечтать  о будущем.</a:t>
            </a:r>
            <a:endParaRPr lang="ru-RU" sz="4400" b="1" dirty="0">
              <a:latin typeface="Alexandra Zeferino Two" pitchFamily="66" charset="0"/>
            </a:endParaRPr>
          </a:p>
        </p:txBody>
      </p:sp>
      <p:pic>
        <p:nvPicPr>
          <p:cNvPr id="6" name="Picture 4" descr="096061_60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4786314" y="1071546"/>
            <a:ext cx="3643306" cy="4535759"/>
          </a:xfrm>
          <a:prstGeom prst="roundRect">
            <a:avLst>
              <a:gd name="adj" fmla="val 16667"/>
            </a:avLst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785794"/>
            <a:ext cx="8143932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lexandra Zeferino Two" pitchFamily="66" charset="0"/>
              </a:rPr>
              <a:t>Стремясь получить  образование, Ломоносов, в декабре 1730 покинул  дом  отца  и  отправился  в  Москву.</a:t>
            </a:r>
            <a:br>
              <a:rPr lang="ru-RU" sz="4400" b="1" dirty="0" smtClean="0">
                <a:latin typeface="Alexandra Zeferino Two" pitchFamily="66" charset="0"/>
              </a:rPr>
            </a:br>
            <a:endParaRPr lang="ru-RU" sz="4400" dirty="0">
              <a:latin typeface="Alexandra Zeferino Two" pitchFamily="66" charset="0"/>
            </a:endParaRPr>
          </a:p>
        </p:txBody>
      </p:sp>
      <p:pic>
        <p:nvPicPr>
          <p:cNvPr id="6" name="Picture 2" descr="C:\Documents and Settings\Владелец\Мои документы\Мои рисунки\MP Navigator\2009_11_18\IMG_0001.jpg"/>
          <p:cNvPicPr/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8728" y="2357430"/>
            <a:ext cx="2478197" cy="3600970"/>
          </a:xfrm>
          <a:prstGeom prst="roundRect">
            <a:avLst>
              <a:gd name="adj" fmla="val 11111"/>
            </a:avLst>
          </a:prstGeom>
          <a:ln w="190500" cap="rnd">
            <a:solidFill>
              <a:schemeClr val="accent3">
                <a:lumMod val="60000"/>
                <a:lumOff val="40000"/>
              </a:schemeClr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11" descr="в москву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9004" y="2500306"/>
            <a:ext cx="3178240" cy="3385516"/>
          </a:xfrm>
          <a:prstGeom prst="roundRect">
            <a:avLst>
              <a:gd name="adj" fmla="val 16667"/>
            </a:avLst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285728"/>
            <a:ext cx="71438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lexandra Zeferino Two" pitchFamily="66" charset="0"/>
              </a:rPr>
              <a:t>В Москве  Михаил поступил </a:t>
            </a:r>
          </a:p>
          <a:p>
            <a:pPr algn="ctr"/>
            <a:r>
              <a:rPr lang="ru-RU" sz="4400" b="1" dirty="0" smtClean="0">
                <a:latin typeface="Alexandra Zeferino Two" pitchFamily="66" charset="0"/>
              </a:rPr>
              <a:t> в  </a:t>
            </a:r>
            <a:r>
              <a:rPr lang="ru-RU" sz="4400" b="1" dirty="0" err="1" smtClean="0">
                <a:latin typeface="Alexandra Zeferino Two" pitchFamily="66" charset="0"/>
              </a:rPr>
              <a:t>Славяно</a:t>
            </a:r>
            <a:r>
              <a:rPr lang="ru-RU" sz="4400" b="1" dirty="0" smtClean="0">
                <a:latin typeface="Alexandra Zeferino Two" pitchFamily="66" charset="0"/>
              </a:rPr>
              <a:t> -</a:t>
            </a:r>
            <a:r>
              <a:rPr lang="ru-RU" sz="4400" b="1" dirty="0" err="1" smtClean="0">
                <a:latin typeface="Alexandra Zeferino Two" pitchFamily="66" charset="0"/>
              </a:rPr>
              <a:t>греко</a:t>
            </a:r>
            <a:r>
              <a:rPr lang="ru-RU" sz="4400" b="1" dirty="0" smtClean="0">
                <a:latin typeface="Alexandra Zeferino Two" pitchFamily="66" charset="0"/>
              </a:rPr>
              <a:t> - латинскую академию.</a:t>
            </a:r>
          </a:p>
          <a:p>
            <a:pPr algn="ctr"/>
            <a:r>
              <a:rPr lang="ru-RU" sz="4400" b="1" dirty="0" smtClean="0">
                <a:latin typeface="Alexandra Zeferino Two" pitchFamily="66" charset="0"/>
              </a:rPr>
              <a:t>Был  одним  из  лучших  учеников.</a:t>
            </a:r>
            <a:endParaRPr lang="ru-RU" sz="4400" b="1" dirty="0">
              <a:latin typeface="Alexandra Zeferino Two" pitchFamily="66" charset="0"/>
            </a:endParaRPr>
          </a:p>
        </p:txBody>
      </p:sp>
      <p:pic>
        <p:nvPicPr>
          <p:cNvPr id="6" name="Picture 6" descr="Рисунок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00364" y="2428868"/>
            <a:ext cx="3606079" cy="367411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7" descr="ломоносов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282" y="714356"/>
            <a:ext cx="2143140" cy="2301279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8215370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66"/>
                </a:solidFill>
                <a:latin typeface="Alexandra Zeferino Two" pitchFamily="66" charset="0"/>
              </a:rPr>
              <a:t>В 1736 трое из способных учеников, в том числе Ломоносов, были отправлены Академией  Наук        в Германию для обучения математике, физике, химии.</a:t>
            </a:r>
            <a:endParaRPr lang="ru-RU" sz="4400" b="1" dirty="0">
              <a:latin typeface="Alexandra Zeferino Two" pitchFamily="66" charset="0"/>
            </a:endParaRPr>
          </a:p>
        </p:txBody>
      </p:sp>
      <p:pic>
        <p:nvPicPr>
          <p:cNvPr id="6" name="Picture 4" descr="Image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71736" y="3143248"/>
            <a:ext cx="3962400" cy="248285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428596" y="642918"/>
            <a:ext cx="828680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000066"/>
                </a:solidFill>
                <a:latin typeface="Alexandra Zeferino Two" pitchFamily="66" charset="0"/>
              </a:rPr>
              <a:t>В августе 1745 стал первым русским, избранным на должность профессора  химии.</a:t>
            </a:r>
            <a:endParaRPr lang="ru-RU" sz="4400" b="1" dirty="0">
              <a:latin typeface="Alexandra Zeferino Two" pitchFamily="66" charset="0"/>
            </a:endParaRPr>
          </a:p>
        </p:txBody>
      </p:sp>
      <p:pic>
        <p:nvPicPr>
          <p:cNvPr id="6" name="Picture 5" descr="ломон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143240" y="2285992"/>
            <a:ext cx="2695573" cy="359553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3">
                <a:lumMod val="60000"/>
                <a:lumOff val="40000"/>
              </a:schemeClr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Picture 7" descr="lomonosov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428728" y="3500438"/>
            <a:ext cx="1643074" cy="2003320"/>
          </a:xfrm>
          <a:prstGeom prst="roundRect">
            <a:avLst>
              <a:gd name="adj" fmla="val 16667"/>
            </a:avLst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4098" name="Picture 2" descr="http://lomonosov300.ru/pict/foto/mini_4ea165f47ef6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714480" y="785794"/>
            <a:ext cx="1905000" cy="1628776"/>
          </a:xfrm>
          <a:prstGeom prst="roundRect">
            <a:avLst>
              <a:gd name="adj" fmla="val 16667"/>
            </a:avLst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9" name="Picture 5" descr="лом8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6357950" y="3500438"/>
            <a:ext cx="1500196" cy="2105114"/>
          </a:xfrm>
          <a:prstGeom prst="roundRect">
            <a:avLst>
              <a:gd name="adj" fmla="val 16667"/>
            </a:avLst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0" name="Picture 5" descr="лом4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15008" y="642918"/>
            <a:ext cx="1677969" cy="2009394"/>
          </a:xfrm>
          <a:prstGeom prst="roundRect">
            <a:avLst>
              <a:gd name="adj" fmla="val 16667"/>
            </a:avLst>
          </a:prstGeom>
          <a:ln w="76200">
            <a:solidFill>
              <a:schemeClr val="accent3">
                <a:lumMod val="60000"/>
                <a:lumOff val="40000"/>
              </a:schemeClr>
            </a:solidFill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11" name="TextBox 10"/>
          <p:cNvSpPr txBox="1"/>
          <p:nvPr/>
        </p:nvSpPr>
        <p:spPr>
          <a:xfrm>
            <a:off x="2714612" y="3143248"/>
            <a:ext cx="400052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latin typeface="Alexandra Zeferino Two" pitchFamily="66" charset="0"/>
              </a:rPr>
              <a:t>Научные  открытия  </a:t>
            </a:r>
          </a:p>
          <a:p>
            <a:pPr algn="ctr"/>
            <a:r>
              <a:rPr lang="ru-RU" sz="4400" b="1" dirty="0" smtClean="0">
                <a:latin typeface="Alexandra Zeferino Two" pitchFamily="66" charset="0"/>
              </a:rPr>
              <a:t> Ломоносова</a:t>
            </a:r>
            <a:endParaRPr lang="ru-RU" sz="4400" b="1" dirty="0">
              <a:latin typeface="Alexandra Zeferino Two" pitchFamily="66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2285984" y="2357430"/>
            <a:ext cx="714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14" name="TextBox 13"/>
          <p:cNvSpPr txBox="1"/>
          <p:nvPr/>
        </p:nvSpPr>
        <p:spPr>
          <a:xfrm>
            <a:off x="1428728" y="2428868"/>
            <a:ext cx="250033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Ломоносов-астроном</a:t>
            </a:r>
            <a:endParaRPr lang="ru-RU" dirty="0"/>
          </a:p>
        </p:txBody>
      </p:sp>
      <p:sp>
        <p:nvSpPr>
          <p:cNvPr id="15" name="TextBox 14"/>
          <p:cNvSpPr txBox="1"/>
          <p:nvPr/>
        </p:nvSpPr>
        <p:spPr>
          <a:xfrm>
            <a:off x="5429256" y="2643182"/>
            <a:ext cx="23786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Ломоносов-литератор</a:t>
            </a:r>
            <a:endParaRPr lang="ru-RU" dirty="0"/>
          </a:p>
        </p:txBody>
      </p:sp>
      <p:sp>
        <p:nvSpPr>
          <p:cNvPr id="16" name="TextBox 15"/>
          <p:cNvSpPr txBox="1"/>
          <p:nvPr/>
        </p:nvSpPr>
        <p:spPr>
          <a:xfrm>
            <a:off x="6143636" y="5715016"/>
            <a:ext cx="19832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Ломоносов-химик</a:t>
            </a:r>
            <a:endParaRPr lang="ru-RU" dirty="0"/>
          </a:p>
        </p:txBody>
      </p:sp>
      <p:sp>
        <p:nvSpPr>
          <p:cNvPr id="17" name="TextBox 16"/>
          <p:cNvSpPr txBox="1"/>
          <p:nvPr/>
        </p:nvSpPr>
        <p:spPr>
          <a:xfrm>
            <a:off x="1142976" y="5572140"/>
            <a:ext cx="24785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Ломоносов -математик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img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5" name="Picture 4" descr="Mgu_179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0" y="35719"/>
            <a:ext cx="9144000" cy="6858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142852"/>
            <a:ext cx="857256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 smtClean="0">
                <a:latin typeface="Alexandra Zeferino Two" pitchFamily="66" charset="0"/>
              </a:rPr>
              <a:t>Мечта Ломоносова – построить университет,              в котором учились и богатые, и бедные.</a:t>
            </a:r>
            <a:endParaRPr lang="ru-RU" sz="4400" b="1" dirty="0">
              <a:latin typeface="Alexandra Zeferino Two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104</TotalTime>
  <Words>271</Words>
  <Application>Microsoft Office PowerPoint</Application>
  <PresentationFormat>Экран (4:3)</PresentationFormat>
  <Paragraphs>35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Reanimator Extreme Edition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KompMaster</dc:creator>
  <cp:lastModifiedBy>KompMaster</cp:lastModifiedBy>
  <cp:revision>13</cp:revision>
  <dcterms:created xsi:type="dcterms:W3CDTF">2015-10-10T11:49:10Z</dcterms:created>
  <dcterms:modified xsi:type="dcterms:W3CDTF">2015-10-11T15:08:43Z</dcterms:modified>
</cp:coreProperties>
</file>