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1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232AB7"/>
    <a:srgbClr val="211AA6"/>
    <a:srgbClr val="2C17A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73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B660C-9073-47EF-87B9-C2526CC6965C}" type="datetimeFigureOut">
              <a:rPr lang="ru-RU" smtClean="0"/>
              <a:t>13.11.2015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7C207-B11B-4DAC-9772-515E31DA43C5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B660C-9073-47EF-87B9-C2526CC6965C}" type="datetimeFigureOut">
              <a:rPr lang="ru-RU" smtClean="0"/>
              <a:t>13.11.2015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7C207-B11B-4DAC-9772-515E31DA43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B660C-9073-47EF-87B9-C2526CC6965C}" type="datetimeFigureOut">
              <a:rPr lang="ru-RU" smtClean="0"/>
              <a:t>13.11.2015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7C207-B11B-4DAC-9772-515E31DA43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B660C-9073-47EF-87B9-C2526CC6965C}" type="datetimeFigureOut">
              <a:rPr lang="ru-RU" smtClean="0"/>
              <a:t>13.11.2015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7C207-B11B-4DAC-9772-515E31DA43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B660C-9073-47EF-87B9-C2526CC6965C}" type="datetimeFigureOut">
              <a:rPr lang="ru-RU" smtClean="0"/>
              <a:t>13.11.2015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6CE7C207-B11B-4DAC-9772-515E31DA43C5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B660C-9073-47EF-87B9-C2526CC6965C}" type="datetimeFigureOut">
              <a:rPr lang="ru-RU" smtClean="0"/>
              <a:t>13.11.2015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7C207-B11B-4DAC-9772-515E31DA43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B660C-9073-47EF-87B9-C2526CC6965C}" type="datetimeFigureOut">
              <a:rPr lang="ru-RU" smtClean="0"/>
              <a:t>13.11.2015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7C207-B11B-4DAC-9772-515E31DA43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B660C-9073-47EF-87B9-C2526CC6965C}" type="datetimeFigureOut">
              <a:rPr lang="ru-RU" smtClean="0"/>
              <a:t>13.11.2015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7C207-B11B-4DAC-9772-515E31DA43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B660C-9073-47EF-87B9-C2526CC6965C}" type="datetimeFigureOut">
              <a:rPr lang="ru-RU" smtClean="0"/>
              <a:t>13.11.2015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7C207-B11B-4DAC-9772-515E31DA43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B660C-9073-47EF-87B9-C2526CC6965C}" type="datetimeFigureOut">
              <a:rPr lang="ru-RU" smtClean="0"/>
              <a:t>13.11.2015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7C207-B11B-4DAC-9772-515E31DA43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B660C-9073-47EF-87B9-C2526CC6965C}" type="datetimeFigureOut">
              <a:rPr lang="ru-RU" smtClean="0"/>
              <a:t>13.11.2015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7C207-B11B-4DAC-9772-515E31DA43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5DB660C-9073-47EF-87B9-C2526CC6965C}" type="datetimeFigureOut">
              <a:rPr lang="ru-RU" smtClean="0"/>
              <a:t>13.11.2015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CE7C207-B11B-4DAC-9772-515E31DA43C5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0"/>
            <a:ext cx="8229600" cy="1828800"/>
          </a:xfrm>
        </p:spPr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9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СИНИЙ ЦВЕТ</a:t>
            </a:r>
            <a:endParaRPr lang="ru-RU" sz="96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1027" name="Picture 3" descr="C:\Users\Андрей\Desktop\34304456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988840"/>
            <a:ext cx="9144000" cy="48691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0" dirty="0" smtClean="0">
                <a:solidFill>
                  <a:srgbClr val="2C17A9"/>
                </a:solidFill>
              </a:rPr>
              <a:t>Значение синего цвета у разных народов мира очень противоречиво</a:t>
            </a:r>
            <a:r>
              <a:rPr lang="ru-RU" b="0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.</a:t>
            </a:r>
            <a:endParaRPr lang="ru-RU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5122" name="Picture 2" descr="C:\Users\Андрей\Desktop\RDRDR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468118"/>
            <a:ext cx="8136904" cy="498987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В Древнем Египте значение синего цвета было траурным.</a:t>
            </a:r>
            <a:endParaRPr lang="ru-RU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2051" name="Picture 3" descr="C:\Users\Андрей\Desktop\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700808"/>
            <a:ext cx="7848872" cy="46805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pull dir="l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368152"/>
          </a:xfrm>
        </p:spPr>
        <p:txBody>
          <a:bodyPr>
            <a:normAutofit fontScale="90000"/>
          </a:bodyPr>
          <a:lstStyle/>
          <a:p>
            <a:r>
              <a:rPr lang="ru-RU" i="1" dirty="0" smtClean="0">
                <a:solidFill>
                  <a:srgbClr val="002060"/>
                </a:solidFill>
              </a:rPr>
              <a:t>Во Франции значение синего цвета – это страх и ужас, там так и говорят «синий ужас»</a:t>
            </a:r>
            <a:endParaRPr lang="ru-RU" i="1" dirty="0">
              <a:solidFill>
                <a:srgbClr val="002060"/>
              </a:solidFill>
            </a:endParaRPr>
          </a:p>
        </p:txBody>
      </p:sp>
      <p:pic>
        <p:nvPicPr>
          <p:cNvPr id="3074" name="Picture 2" descr="C:\Users\Андрей\Desktop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2564904"/>
            <a:ext cx="4032448" cy="35283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075" name="Picture 3" descr="C:\Users\Андрей\Desktop\GJJG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5868144" y="2204864"/>
            <a:ext cx="3275856" cy="403244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zoom dir="in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  <a:noFill/>
        </p:spPr>
        <p:txBody>
          <a:bodyPr>
            <a:normAutofit fontScale="90000"/>
          </a:bodyPr>
          <a:lstStyle/>
          <a:p>
            <a:r>
              <a:rPr lang="ru-RU" b="0" dirty="0" smtClean="0">
                <a:solidFill>
                  <a:srgbClr val="211AA6"/>
                </a:solidFill>
              </a:rPr>
              <a:t>В геральдике он обозначает честность, целомудрие, верность и добрую славу. </a:t>
            </a:r>
            <a:endParaRPr lang="ru-RU" dirty="0">
              <a:solidFill>
                <a:srgbClr val="211AA6"/>
              </a:solidFill>
            </a:endParaRPr>
          </a:p>
        </p:txBody>
      </p:sp>
      <p:pic>
        <p:nvPicPr>
          <p:cNvPr id="6146" name="Picture 2" descr="C:\Users\Андрей\Desktop\imageFHGHF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700808"/>
            <a:ext cx="4824536" cy="24482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147" name="Picture 3" descr="C:\Users\Андрей\Desktop\images.jGNFGH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2852936"/>
            <a:ext cx="3816424" cy="368729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148" name="Picture 4" descr="C:\Users\Андрей\Desktop\image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3861048"/>
            <a:ext cx="4104456" cy="271727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wheel spokes="3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268760"/>
          </a:xfrm>
        </p:spPr>
        <p:txBody>
          <a:bodyPr>
            <a:normAutofit fontScale="90000"/>
          </a:bodyPr>
          <a:lstStyle/>
          <a:p>
            <a:r>
              <a:rPr lang="ru-RU" i="1" dirty="0" smtClean="0">
                <a:solidFill>
                  <a:srgbClr val="232AB7"/>
                </a:solidFill>
              </a:rPr>
              <a:t>Синий — </a:t>
            </a:r>
            <a:r>
              <a:rPr lang="ru-RU" i="1" dirty="0" smtClean="0">
                <a:solidFill>
                  <a:srgbClr val="232AB7"/>
                </a:solidFill>
              </a:rPr>
              <a:t>цвет ЗЕВСА</a:t>
            </a:r>
            <a:r>
              <a:rPr lang="ru-RU" i="1" dirty="0" smtClean="0">
                <a:solidFill>
                  <a:srgbClr val="232AB7"/>
                </a:solidFill>
              </a:rPr>
              <a:t> (Юпитера) и </a:t>
            </a:r>
            <a:r>
              <a:rPr lang="ru-RU" i="1" dirty="0" smtClean="0">
                <a:solidFill>
                  <a:srgbClr val="232AB7"/>
                </a:solidFill>
              </a:rPr>
              <a:t>ГЕРЫ</a:t>
            </a:r>
            <a:r>
              <a:rPr lang="ru-RU" i="1" dirty="0" smtClean="0">
                <a:solidFill>
                  <a:srgbClr val="232AB7"/>
                </a:solidFill>
              </a:rPr>
              <a:t> (Юноны).</a:t>
            </a:r>
            <a:r>
              <a:rPr lang="ru-RU" i="1" dirty="0" smtClean="0">
                <a:solidFill>
                  <a:srgbClr val="0070C0"/>
                </a:solidFill>
              </a:rPr>
              <a:t/>
            </a:r>
            <a:br>
              <a:rPr lang="ru-RU" i="1" dirty="0" smtClean="0">
                <a:solidFill>
                  <a:srgbClr val="0070C0"/>
                </a:solidFill>
              </a:rPr>
            </a:br>
            <a:endParaRPr lang="ru-RU" i="1" dirty="0">
              <a:solidFill>
                <a:srgbClr val="0070C0"/>
              </a:solidFill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772816"/>
            <a:ext cx="4049464" cy="4445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195" name="Picture 3" descr="C:\Users\Андрей\Desktop\ffffff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1844824"/>
            <a:ext cx="4104456" cy="43924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comb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rgbClr val="0070C0"/>
                </a:solidFill>
              </a:rPr>
              <a:t>Синий цвет присутствует в составе различных государственных флагов: </a:t>
            </a:r>
            <a:r>
              <a:rPr lang="ru-RU" sz="3200" dirty="0" smtClean="0">
                <a:solidFill>
                  <a:srgbClr val="0070C0"/>
                </a:solidFill>
              </a:rPr>
              <a:t>Великобритании,</a:t>
            </a:r>
            <a:r>
              <a:rPr lang="ru-RU" sz="3200" dirty="0">
                <a:solidFill>
                  <a:srgbClr val="0070C0"/>
                </a:solidFill>
              </a:rPr>
              <a:t> Израиля, Нидерландов, России, США, Франции, </a:t>
            </a:r>
            <a:r>
              <a:rPr lang="ru-RU" sz="3200" u="sng" dirty="0">
                <a:solidFill>
                  <a:srgbClr val="0070C0"/>
                </a:solidFill>
              </a:rPr>
              <a:t>Швеции</a:t>
            </a:r>
            <a:r>
              <a:rPr lang="ru-RU" sz="3200" dirty="0">
                <a:solidFill>
                  <a:srgbClr val="0070C0"/>
                </a:solidFill>
              </a:rPr>
              <a:t> и т. д.</a:t>
            </a:r>
          </a:p>
        </p:txBody>
      </p:sp>
      <p:pic>
        <p:nvPicPr>
          <p:cNvPr id="7170" name="Picture 2" descr="C:\Users\Андрей\Desktop\Flag_of_the_United_Kingdom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564904"/>
            <a:ext cx="2160240" cy="1190625"/>
          </a:xfrm>
          <a:prstGeom prst="rect">
            <a:avLst/>
          </a:prstGeom>
          <a:noFill/>
        </p:spPr>
      </p:pic>
      <p:pic>
        <p:nvPicPr>
          <p:cNvPr id="7171" name="Picture 3" descr="C:\Users\Андрей\Desktop\Flag_of_Israel.sv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5896" y="2564904"/>
            <a:ext cx="2232248" cy="1152128"/>
          </a:xfrm>
          <a:prstGeom prst="rect">
            <a:avLst/>
          </a:prstGeom>
          <a:noFill/>
        </p:spPr>
      </p:pic>
      <p:pic>
        <p:nvPicPr>
          <p:cNvPr id="7172" name="Picture 4" descr="C:\Users\Андрей\Desktop\250px-Flag_of_the_Netherlands.svg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72200" y="2564904"/>
            <a:ext cx="2160240" cy="1224136"/>
          </a:xfrm>
          <a:prstGeom prst="rect">
            <a:avLst/>
          </a:prstGeom>
          <a:noFill/>
        </p:spPr>
      </p:pic>
      <p:pic>
        <p:nvPicPr>
          <p:cNvPr id="7173" name="Picture 5" descr="C:\Users\Андрей\Desktop\Flag_of_Russia.svg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1560" y="4221088"/>
            <a:ext cx="2525267" cy="1590675"/>
          </a:xfrm>
          <a:prstGeom prst="rect">
            <a:avLst/>
          </a:prstGeom>
          <a:noFill/>
        </p:spPr>
      </p:pic>
      <p:pic>
        <p:nvPicPr>
          <p:cNvPr id="7174" name="Picture 6" descr="C:\Users\Андрей\Desktop\Flag_of_the_United_States.svg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635896" y="3789040"/>
            <a:ext cx="2232248" cy="1257300"/>
          </a:xfrm>
          <a:prstGeom prst="rect">
            <a:avLst/>
          </a:prstGeom>
          <a:noFill/>
        </p:spPr>
      </p:pic>
      <p:pic>
        <p:nvPicPr>
          <p:cNvPr id="7175" name="Picture 7" descr="C:\Users\Андрей\Desktop\Flag_of_France.svg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444208" y="4077072"/>
            <a:ext cx="2088232" cy="1253059"/>
          </a:xfrm>
          <a:prstGeom prst="rect">
            <a:avLst/>
          </a:prstGeom>
          <a:noFill/>
        </p:spPr>
      </p:pic>
      <p:pic>
        <p:nvPicPr>
          <p:cNvPr id="7176" name="Picture 8" descr="C:\Users\Андрей\Desktop\Flag_of_Sweden.svg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635896" y="5157192"/>
            <a:ext cx="2232248" cy="122525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2362274"/>
          </a:xfrm>
        </p:spPr>
        <p:txBody>
          <a:bodyPr>
            <a:noAutofit/>
          </a:bodyPr>
          <a:lstStyle/>
          <a:p>
            <a:r>
              <a:rPr lang="ru-RU" sz="320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Значение синего цвета – это также небо, покой, расслабление. Человек, которому он нравится, скромен и меланхоличен, он нуждается в частом отдыхе, поскольку быстро устает.</a:t>
            </a:r>
            <a:endParaRPr lang="ru-RU" sz="320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pic>
        <p:nvPicPr>
          <p:cNvPr id="4098" name="Picture 2" descr="C:\Users\Андрей\Desktop\31080917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3068960"/>
            <a:ext cx="7200800" cy="34736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Другая 1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6ADAFA"/>
      </a:accent2>
      <a:accent3>
        <a:srgbClr val="0B5394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</TotalTime>
  <Words>71</Words>
  <Application>Microsoft Office PowerPoint</Application>
  <PresentationFormat>Экран (4:3)</PresentationFormat>
  <Paragraphs>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Апекс</vt:lpstr>
      <vt:lpstr>СИНИЙ ЦВЕТ</vt:lpstr>
      <vt:lpstr>Значение синего цвета у разных народов мира очень противоречиво.</vt:lpstr>
      <vt:lpstr>В Древнем Египте значение синего цвета было траурным.</vt:lpstr>
      <vt:lpstr>Во Франции значение синего цвета – это страх и ужас, там так и говорят «синий ужас»</vt:lpstr>
      <vt:lpstr>В геральдике он обозначает честность, целомудрие, верность и добрую славу. </vt:lpstr>
      <vt:lpstr>Синий — цвет ЗЕВСА (Юпитера) и ГЕРЫ (Юноны). </vt:lpstr>
      <vt:lpstr>Синий цвет присутствует в составе различных государственных флагов: Великобритании, Израиля, Нидерландов, России, США, Франции, Швеции и т. д.</vt:lpstr>
      <vt:lpstr>Значение синего цвета – это также небо, покой, расслабление. Человек, которому он нравится, скромен и меланхоличен, он нуждается в частом отдыхе, поскольку быстро устает.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СИНИЙ ЦВЕТ</dc:title>
  <dc:creator>Андрей</dc:creator>
  <cp:lastModifiedBy>Андрей</cp:lastModifiedBy>
  <cp:revision>7</cp:revision>
  <dcterms:created xsi:type="dcterms:W3CDTF">2015-11-13T17:10:42Z</dcterms:created>
  <dcterms:modified xsi:type="dcterms:W3CDTF">2015-11-13T18:19:49Z</dcterms:modified>
</cp:coreProperties>
</file>