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FBA4C9-0B59-4DCA-BA53-14F502A2EF8C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8BB5D-62FC-414E-BF2D-A234377B46B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143056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Иван Никитович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Кожедуб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6" descr="art_1_foto112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1628775"/>
            <a:ext cx="3619500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stat16.privet.ru/lr/0b03178e4f88e64db5ccafc4c9f0be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5975"/>
            <a:ext cx="6191250" cy="47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89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(1920– 1991), маршал авиации (1985), Герой Советского Союза (1944 – дважды; 1945). В Великую Отечественную войну в истребительной авиации, командир эскадрильи, заместитель командира полка, провёл 120 воздушных боёв; сбил 62 самолёта.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http://nt.vmdaily.ru/photo/vecherka/2013/08/doc6bahspiw96e19t7yn304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05064"/>
            <a:ext cx="522007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forum.gaijin.ru/uploads/profile/photo-31023.png?_r=1342004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218" y="3861048"/>
            <a:ext cx="273278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96136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Трижды Герой Советского Союза Иван Никитович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Ла-7 сбил 17 самолетов противника (в том числе реактивный истребитель Ме-262) из 62 сбитых им за время войны на истребителях марки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Один из самых памятных боев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провел 19 февраля 1945 г. (иногда указывается дата 24 февраля).</a:t>
            </a:r>
          </a:p>
          <a:p>
            <a:endParaRPr lang="ru-RU" dirty="0"/>
          </a:p>
        </p:txBody>
      </p:sp>
      <p:pic>
        <p:nvPicPr>
          <p:cNvPr id="27650" name="Picture 2" descr="http://www.3dcenter.ru/gallery/data/media/1/For_Moth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2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Вечером 17 апреля 1945 г.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Титаренко выполняли четвертый за день боевой вылет в район Берлина. Сразу же после пересечения севернее Берлина линии фронта охотники обнаружили большую группу FW-190 с подвешенными бомбами.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начал набирать высоту для атаки и доложил на командный пункт об установлении контакта с группой из сорока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фокке-вульвоф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 подвешенными бомбами. Немецкие летчики ясно видели, как пара советских истребителей ушла в облака и не предполагали, что они появятся вновь. Тем не менее, охотники появились. </a:t>
            </a:r>
          </a:p>
          <a:p>
            <a:pPr algn="ctr"/>
            <a:endParaRPr lang="ru-RU" sz="2800" dirty="0"/>
          </a:p>
        </p:txBody>
      </p:sp>
      <p:pic>
        <p:nvPicPr>
          <p:cNvPr id="26626" name="Picture 2" descr="http://img11.proshkolu.ru/content/media/pic/std/5000000/4162000/4161911-562c77d5cbebf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25144"/>
            <a:ext cx="522007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5973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Сзади с верху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первой атаке сбил ведущего замыкающей группу четверки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фоккеров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Охотники стремились создать у противника впечатление от наличия в воздухе значительного количества советских истребителей.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бросил свой Ла-7 прямо в гущу самолетов противника,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доворачивая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Лавочкин влево и вправо, ас вел короткими очередями огонь из пушек. Немцы поддались на уловку –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фокке-вульфы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стали освобождать от бомб, мешающих вести воздушный бой. Однако, пилоты люфтваффе скоро установили наличие в воздухе всего лишь двух Ла-7 и, пользуясь численным преимуществом, взяли гвардейцев в оборот. Одному FW-190 удалось зайти в хвост истребителю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Кожедуба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однако Титаренко открыл огонь раньше немецкого летчика - </a:t>
            </a:r>
            <a:r>
              <a:rPr lang="ru-RU" sz="111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фокке-вульф</a:t>
            </a:r>
            <a:r>
              <a:rPr lang="ru-RU" sz="111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взорвался в воздухе.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 этому время подоспела помощь – группа Ла-7 из 176-го полка, Титаренко и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смогли выйти из боя на последних остатках топлива. На обратном пути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увидел одиночный FW-190, пытавшийся все-таки сбросить бомбы на советские войска. Ас спикировал и сбил вражеский самолет. Это был последний, 62-й, сбитый лучшим летчиком-истребителем союзников немецкий самолет. </a:t>
            </a:r>
          </a:p>
          <a:p>
            <a:endParaRPr lang="ru-RU" dirty="0"/>
          </a:p>
        </p:txBody>
      </p:sp>
      <p:pic>
        <p:nvPicPr>
          <p:cNvPr id="4" name="Picture 6" descr="0250841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995936" cy="539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Иван Никитович </a:t>
            </a:r>
            <a:r>
              <a:rPr lang="ru-RU" sz="3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отличился также в битве на Курской дуге.</a:t>
            </a:r>
          </a:p>
          <a:p>
            <a:pPr algn="ctr">
              <a:lnSpc>
                <a:spcPct val="80000"/>
              </a:lnSpc>
            </a:pPr>
            <a:endParaRPr lang="ru-RU" sz="35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общий счет </a:t>
            </a:r>
            <a:r>
              <a:rPr lang="ru-RU" sz="3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Кожедуба</a:t>
            </a: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не включены, по меньшей мере, два самолета - американские истребители Р-51 «Мустанг». В одном из боев в апреле </a:t>
            </a:r>
            <a:r>
              <a:rPr lang="ru-RU" sz="3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огнем пушек пытался отогнать немецкие истребители от американской «Летающий Крепости». Истребители эскорта ВВС США ошибочно поняли намерения пилота Ла-7 и открыли заградительный огонь с большой дистанции. </a:t>
            </a:r>
            <a:r>
              <a:rPr lang="ru-RU" sz="3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видимо, также принял «Мустанги» за </a:t>
            </a:r>
            <a:r>
              <a:rPr lang="ru-RU" sz="3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мессеров</a:t>
            </a:r>
            <a:r>
              <a:rPr lang="ru-RU" sz="3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ушел из-под огня переворотом и, в свою очередь, атаковал «противника».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148064" cy="659735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Один «Мустанг» он повредил (самолет, дымя, вышел из боя и, немного пролетев, упал, летчик выпрыгнул с парашютом), второй Р-51 взорвался в воздухе. Только после результативной атаки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заметил белые звезды ВВС США на крыльях и фюзеляжах сбитых им самолетов. После приземления командир полка полковник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Чупиков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посоветовал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Кожедубу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помалкивать об инциденте и отдал ему проявленную пленку </a:t>
            </a:r>
            <a:r>
              <a:rPr lang="ru-RU" sz="28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фотокинопулемета</a:t>
            </a:r>
            <a:r>
              <a:rPr lang="ru-RU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О существовании пленки с кадрами горящих «Мустангов» стало известно только после смерти легендарного летчика.</a:t>
            </a:r>
          </a:p>
          <a:p>
            <a:pPr algn="ctr"/>
            <a:endParaRPr lang="ru-RU" dirty="0"/>
          </a:p>
        </p:txBody>
      </p:sp>
      <p:pic>
        <p:nvPicPr>
          <p:cNvPr id="31746" name="Picture 2" descr="http://www.repin.info/sites/default/files/pages/3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404664"/>
            <a:ext cx="3838575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www.warheroes.ru/content/images/monuments/DOSKI/KogedubIvanNikit_memdoska-school_Krolev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436096" cy="393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histrf.ru/uploads/media/location/0001/03/thumb_2012_location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540" y="404664"/>
            <a:ext cx="4402460" cy="570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newzz.in.ua/uploads/posts/2010-11/1289574939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5076056" cy="339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540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Иван Никитович Кожедуб.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Никитович Кожедуб.</dc:title>
  <dc:creator>Зайка</dc:creator>
  <cp:lastModifiedBy>Зайка</cp:lastModifiedBy>
  <cp:revision>3</cp:revision>
  <dcterms:created xsi:type="dcterms:W3CDTF">2014-03-17T16:22:24Z</dcterms:created>
  <dcterms:modified xsi:type="dcterms:W3CDTF">2014-03-17T16:51:06Z</dcterms:modified>
</cp:coreProperties>
</file>