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29F7-B382-4873-8AD8-12ADCA6CEBE1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61DD71D-2CF8-46F6-B607-5C503C81C96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29F7-B382-4873-8AD8-12ADCA6CEBE1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DD71D-2CF8-46F6-B607-5C503C81C9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61DD71D-2CF8-46F6-B607-5C503C81C96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29F7-B382-4873-8AD8-12ADCA6CEBE1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29F7-B382-4873-8AD8-12ADCA6CEBE1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61DD71D-2CF8-46F6-B607-5C503C81C96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29F7-B382-4873-8AD8-12ADCA6CEBE1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61DD71D-2CF8-46F6-B607-5C503C81C96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AFD29F7-B382-4873-8AD8-12ADCA6CEBE1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DD71D-2CF8-46F6-B607-5C503C81C96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29F7-B382-4873-8AD8-12ADCA6CEBE1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61DD71D-2CF8-46F6-B607-5C503C81C96E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29F7-B382-4873-8AD8-12ADCA6CEBE1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61DD71D-2CF8-46F6-B607-5C503C81C9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29F7-B382-4873-8AD8-12ADCA6CEBE1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1DD71D-2CF8-46F6-B607-5C503C81C9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61DD71D-2CF8-46F6-B607-5C503C81C96E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D29F7-B382-4873-8AD8-12ADCA6CEBE1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61DD71D-2CF8-46F6-B607-5C503C81C96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AFD29F7-B382-4873-8AD8-12ADCA6CEBE1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AFD29F7-B382-4873-8AD8-12ADCA6CEBE1}" type="datetimeFigureOut">
              <a:rPr lang="ru-RU" smtClean="0"/>
              <a:t>19.01.2015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61DD71D-2CF8-46F6-B607-5C503C81C96E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429000"/>
            <a:ext cx="8001056" cy="1752600"/>
          </a:xfrm>
        </p:spPr>
        <p:txBody>
          <a:bodyPr>
            <a:normAutofit/>
          </a:bodyPr>
          <a:lstStyle/>
          <a:p>
            <a:r>
              <a:rPr lang="ru-RU" dirty="0" smtClean="0"/>
              <a:t>Мордовских Надежда Васильевна,</a:t>
            </a:r>
          </a:p>
          <a:p>
            <a:r>
              <a:rPr lang="ru-RU" dirty="0" smtClean="0"/>
              <a:t> учитель математики МБОУ Сарасинской СОШ Алтайского района Алтайского края,</a:t>
            </a:r>
          </a:p>
          <a:p>
            <a:r>
              <a:rPr lang="ru-RU" dirty="0" smtClean="0"/>
              <a:t>С. Сараса, Алтайский район, алтайский край,</a:t>
            </a:r>
          </a:p>
          <a:p>
            <a:r>
              <a:rPr lang="ru-RU" dirty="0" smtClean="0"/>
              <a:t>2015 г.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/>
              <a:t>Презентация к уроку геометрии по теме «Правильные многоугольники» для учащихся 9 класса</a:t>
            </a:r>
            <a:br>
              <a:rPr lang="ru-RU" sz="2800" b="1" dirty="0" smtClean="0"/>
            </a:br>
            <a:r>
              <a:rPr lang="ru-RU" sz="2800" b="1" dirty="0" smtClean="0"/>
              <a:t>(математический диктант)</a:t>
            </a:r>
            <a:endParaRPr lang="ru-RU" sz="2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Геометрия, 7-9 </a:t>
            </a:r>
            <a:r>
              <a:rPr lang="ru-RU" dirty="0" err="1" smtClean="0"/>
              <a:t>кл</a:t>
            </a:r>
            <a:r>
              <a:rPr lang="ru-RU" dirty="0" smtClean="0"/>
              <a:t>. Учебник для общеобразовательных учреждений. Авторы: Л.С. Атанасян, В.Ф. Бутузов и др. Москва «Просвещение», 2011 г.</a:t>
            </a:r>
          </a:p>
          <a:p>
            <a:r>
              <a:rPr lang="ru-RU" dirty="0" smtClean="0"/>
              <a:t>Рабочая тетрадь к учебнику Л.С. </a:t>
            </a:r>
            <a:r>
              <a:rPr lang="ru-RU" dirty="0" err="1" smtClean="0"/>
              <a:t>Атанасяна</a:t>
            </a:r>
            <a:r>
              <a:rPr lang="ru-RU" dirty="0" smtClean="0"/>
              <a:t> и др. «Геометрия 7-9».  9 класс. Автор: Т.М. Мищенко, АСТ </a:t>
            </a:r>
            <a:r>
              <a:rPr lang="ru-RU" dirty="0" err="1" smtClean="0"/>
              <a:t>Астрель</a:t>
            </a:r>
            <a:r>
              <a:rPr lang="ru-RU" dirty="0" smtClean="0"/>
              <a:t>, Москва, 2004.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Сделайте необходимый рисунок и сформулируйте определение правильного многоугольника:</a:t>
            </a:r>
          </a:p>
          <a:p>
            <a:pPr>
              <a:buNone/>
            </a:pPr>
            <a:r>
              <a:rPr lang="ru-RU" i="1" dirty="0" smtClean="0"/>
              <a:t>   Многоугольник называется правильным, если…</a:t>
            </a:r>
          </a:p>
          <a:p>
            <a:pPr>
              <a:buNone/>
            </a:pPr>
            <a:r>
              <a:rPr lang="ru-RU" i="1" dirty="0" smtClean="0"/>
              <a:t> </a:t>
            </a:r>
            <a:r>
              <a:rPr lang="ru-RU" i="1" dirty="0" smtClean="0"/>
              <a:t>   1) …</a:t>
            </a:r>
          </a:p>
          <a:p>
            <a:pPr>
              <a:buNone/>
            </a:pPr>
            <a:r>
              <a:rPr lang="ru-RU" i="1" dirty="0" smtClean="0"/>
              <a:t> </a:t>
            </a:r>
            <a:r>
              <a:rPr lang="ru-RU" i="1" dirty="0" smtClean="0"/>
              <a:t>   2) …</a:t>
            </a:r>
            <a:endParaRPr lang="ru-RU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Укажите на рисунке правильные многоугольники и запишите их номера в ответе.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1027" name="Picture 3" descr="D:\9 класс\Изображение 0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857496"/>
            <a:ext cx="7372350" cy="286702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Какие треугольники являются правильными многоугольниками?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1214414" y="2857496"/>
            <a:ext cx="2143140" cy="1714512"/>
          </a:xfrm>
          <a:prstGeom prst="triangl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ый треугольник 4"/>
          <p:cNvSpPr/>
          <p:nvPr/>
        </p:nvSpPr>
        <p:spPr>
          <a:xfrm>
            <a:off x="6215074" y="3000372"/>
            <a:ext cx="2286016" cy="1500198"/>
          </a:xfrm>
          <a:prstGeom prst="rtTriangl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4071934" y="3714752"/>
            <a:ext cx="1357322" cy="2357454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Какие четырехугольники являются правильными многоугольниками?</a:t>
            </a:r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2857496"/>
            <a:ext cx="3214710" cy="1571636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500562" y="2428868"/>
            <a:ext cx="1428760" cy="142876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омб 5"/>
          <p:cNvSpPr/>
          <p:nvPr/>
        </p:nvSpPr>
        <p:spPr>
          <a:xfrm>
            <a:off x="7072330" y="2643182"/>
            <a:ext cx="1500198" cy="1357322"/>
          </a:xfrm>
          <a:prstGeom prst="diamond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Трапеция 6"/>
          <p:cNvSpPr/>
          <p:nvPr/>
        </p:nvSpPr>
        <p:spPr>
          <a:xfrm>
            <a:off x="500034" y="4714884"/>
            <a:ext cx="1643074" cy="1214446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араллелограмм 7"/>
          <p:cNvSpPr/>
          <p:nvPr/>
        </p:nvSpPr>
        <p:spPr>
          <a:xfrm>
            <a:off x="5143504" y="4572008"/>
            <a:ext cx="2928958" cy="1285884"/>
          </a:xfrm>
          <a:prstGeom prst="parallelogram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араллелограмм 8"/>
          <p:cNvSpPr/>
          <p:nvPr/>
        </p:nvSpPr>
        <p:spPr>
          <a:xfrm>
            <a:off x="3000364" y="4714884"/>
            <a:ext cx="1428760" cy="1000132"/>
          </a:xfrm>
          <a:prstGeom prst="parallelogram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Чему равна градусная мера внутреннего угла  правильного: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а)треугольника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б)четырехугольника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в) шестиугольника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Чему равна градусная мера внешнего угла правильного: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а) треугольника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б) четырехугольника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в) шестиугольника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Какой многоугольник получится, если последовательно соединить отрезками взятые через одну вершины правильного:</a:t>
            </a:r>
          </a:p>
          <a:p>
            <a:pPr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а) шестиугольника,</a:t>
            </a:r>
          </a:p>
          <a:p>
            <a:pPr>
              <a:buNone/>
            </a:pPr>
            <a:r>
              <a:rPr lang="ru-RU" dirty="0" smtClean="0"/>
              <a:t>    б) восьмиугольника,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в) </a:t>
            </a:r>
            <a:r>
              <a:rPr lang="ru-RU" dirty="0" err="1" smtClean="0"/>
              <a:t>восемнадцатиугольника</a:t>
            </a: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1) все углы равны и стороны равны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2) 4, 5, 7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3)  равносторонние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4) квадраты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5) а) 60°,     б) 90°,    в) 120°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6) а)120°,    б) 90°,     в) 60°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7) а) треугольник,    б) квадрат,   в) правильный девятиугольник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49</TotalTime>
  <Words>301</Words>
  <Application>Microsoft Office PowerPoint</Application>
  <PresentationFormat>Экран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Официальная</vt:lpstr>
      <vt:lpstr>Презентация к уроку геометрии по теме «Правильные многоугольники» для учащихся 9 класса (математический диктант)</vt:lpstr>
      <vt:lpstr>Задание 1</vt:lpstr>
      <vt:lpstr>Задание 2</vt:lpstr>
      <vt:lpstr>Задание 3</vt:lpstr>
      <vt:lpstr>Задание 4</vt:lpstr>
      <vt:lpstr>Задание 5</vt:lpstr>
      <vt:lpstr>Задание 6</vt:lpstr>
      <vt:lpstr>Задание 7</vt:lpstr>
      <vt:lpstr>Ответы</vt:lpstr>
      <vt:lpstr>Литература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Математический диктант по теме «Правильные многоугольники» для учащихся 9 класса</dc:title>
  <dc:creator>Admin</dc:creator>
  <cp:lastModifiedBy>Admin</cp:lastModifiedBy>
  <cp:revision>19</cp:revision>
  <dcterms:created xsi:type="dcterms:W3CDTF">2015-01-19T16:54:12Z</dcterms:created>
  <dcterms:modified xsi:type="dcterms:W3CDTF">2015-01-19T17:43:22Z</dcterms:modified>
</cp:coreProperties>
</file>