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58AFF6-4371-4B56-B7F3-72734D9F5037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2DF08C-3F13-4226-95C7-B2ED0F81F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458200" cy="2143140"/>
          </a:xfrm>
        </p:spPr>
        <p:txBody>
          <a:bodyPr/>
          <a:lstStyle/>
          <a:p>
            <a:pPr algn="ctr"/>
            <a:r>
              <a:rPr lang="ru-RU" dirty="0"/>
              <a:t>Сложение и вычитание дробей с одинаковыми знаменателями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48" y="4857760"/>
            <a:ext cx="385765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Учитель-практикант </a:t>
            </a:r>
            <a:r>
              <a:rPr lang="ru-RU" dirty="0" err="1" smtClean="0"/>
              <a:t>Тугушева</a:t>
            </a:r>
            <a:r>
              <a:rPr lang="ru-RU" dirty="0" smtClean="0"/>
              <a:t> </a:t>
            </a:r>
            <a:r>
              <a:rPr lang="ru-RU" dirty="0" err="1" smtClean="0"/>
              <a:t>Эльмира</a:t>
            </a:r>
            <a:r>
              <a:rPr lang="en-US" dirty="0" smtClean="0"/>
              <a:t> </a:t>
            </a:r>
            <a:r>
              <a:rPr lang="ru-RU" dirty="0" err="1" smtClean="0"/>
              <a:t>Ряшитовна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1.Задание.Вставьте </a:t>
            </a:r>
            <a:r>
              <a:rPr lang="ru-RU" sz="2800" dirty="0">
                <a:solidFill>
                  <a:srgbClr val="FF0000"/>
                </a:solidFill>
              </a:rPr>
              <a:t>вместо звездочек числа так, чтобы в первом случае получились правильные </a:t>
            </a:r>
            <a:r>
              <a:rPr lang="ru-RU" sz="2800" dirty="0" smtClean="0">
                <a:solidFill>
                  <a:srgbClr val="FF0000"/>
                </a:solidFill>
              </a:rPr>
              <a:t>дроби</a:t>
            </a:r>
            <a:r>
              <a:rPr lang="ru-RU" sz="2800" dirty="0">
                <a:solidFill>
                  <a:srgbClr val="FF0000"/>
                </a:solidFill>
              </a:rPr>
              <a:t>, во втором случае - неправильные дроби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071810"/>
            <a:ext cx="2286016" cy="1000132"/>
          </a:xfrm>
          <a:prstGeom prst="rect">
            <a:avLst/>
          </a:prstGeom>
          <a:noFill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71810"/>
            <a:ext cx="2500330" cy="1000132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572008"/>
            <a:ext cx="5929354" cy="113059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.Задание.Сравните дроби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071678"/>
            <a:ext cx="1160091" cy="642942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429000"/>
            <a:ext cx="1071538" cy="83341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000240"/>
            <a:ext cx="1428760" cy="877309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286124"/>
            <a:ext cx="1214446" cy="867462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143248"/>
            <a:ext cx="1828813" cy="114300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000240"/>
            <a:ext cx="1300172" cy="928694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636812"/>
            <a:ext cx="264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Рисунок 16" descr="1566825_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15206" y="4429132"/>
            <a:ext cx="1569634" cy="205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одержимое 14"/>
          <p:cNvGraphicFramePr>
            <a:graphicFrameLocks/>
          </p:cNvGraphicFramePr>
          <p:nvPr/>
        </p:nvGraphicFramePr>
        <p:xfrm>
          <a:off x="1500164" y="1142983"/>
          <a:ext cx="6286545" cy="4643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15"/>
                <a:gridCol w="2095515"/>
                <a:gridCol w="2095515"/>
              </a:tblGrid>
              <a:tr h="15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5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5478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1.Выполните сложение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Karandac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57950" y="2928934"/>
            <a:ext cx="2317263" cy="3456901"/>
          </a:xfr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14488"/>
            <a:ext cx="3196074" cy="1000132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928934"/>
            <a:ext cx="300039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2.Выполните вычитание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428868"/>
            <a:ext cx="8025904" cy="1214446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217638"/>
            <a:ext cx="2143140" cy="2114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3.Решите уравнение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857628"/>
            <a:ext cx="2388877" cy="2357444"/>
          </a:xfrm>
        </p:spPr>
      </p:pic>
      <p:pic>
        <p:nvPicPr>
          <p:cNvPr id="4" name="Рисунок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500174"/>
            <a:ext cx="3286148" cy="1643074"/>
          </a:xfrm>
          <a:prstGeom prst="rect">
            <a:avLst/>
          </a:prstGeom>
          <a:noFill/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3071810"/>
            <a:ext cx="2587951" cy="2714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4.Решите задачу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помидоров массой  кг и огурцов массой  кг сделали салат. Какова масса салата?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29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539" y="4155597"/>
            <a:ext cx="1928826" cy="2023243"/>
          </a:xfrm>
          <a:prstGeom prst="rect">
            <a:avLst/>
          </a:prstGeom>
        </p:spPr>
      </p:pic>
      <p:pic>
        <p:nvPicPr>
          <p:cNvPr id="6" name="Рисунок 5" descr="156682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714752"/>
            <a:ext cx="2096438" cy="2740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omment_10190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608512"/>
            <a:ext cx="6929486" cy="56951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77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Сложение и вычитание дробей с одинаковыми знаменателями</vt:lpstr>
      <vt:lpstr>Устная работа</vt:lpstr>
      <vt:lpstr>Устная работа</vt:lpstr>
      <vt:lpstr>Слайд 4</vt:lpstr>
      <vt:lpstr>Задание 1.Выполните сложение </vt:lpstr>
      <vt:lpstr>2.Выполните вычитание</vt:lpstr>
      <vt:lpstr>3.Решите уравнение</vt:lpstr>
      <vt:lpstr>4.Решите задачу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2015-02-10T15:35:11Z</dcterms:created>
  <dcterms:modified xsi:type="dcterms:W3CDTF">2015-02-10T17:55:09Z</dcterms:modified>
</cp:coreProperties>
</file>