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E06B0-31C2-4386-B630-E8C0B751F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8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1658-4512-4D6E-AFEB-76CF45ABC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7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224E-919E-474C-957F-83871818E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7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6186-32FB-4181-9189-958762995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7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BF10-B2A9-43E5-9867-E23F2ABD6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1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4B05-3000-430B-B49F-FD7414021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6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E9A2-9952-4CF3-82D5-0904D0BDD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3C43-7A13-4A2C-A4A8-1DB881A19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3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BB10-CF9B-450A-AEE7-5E5ADDAB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1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26C2-0D87-4E2B-97BB-B10728F97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565D-18B6-4C03-A6D4-AC4AE7BB5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7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AE5247-8AE7-495D-B4F8-83F992E68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Проект «Как вырастить растение»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ru-RU" altLang="ru-RU" dirty="0" smtClean="0"/>
              <a:t>Зубков Саша</a:t>
            </a:r>
          </a:p>
          <a:p>
            <a:pPr algn="r" eaLnBrk="1" hangingPunct="1"/>
            <a:r>
              <a:rPr lang="ru-RU" altLang="ru-RU" dirty="0" smtClean="0"/>
              <a:t>1 «Б» класс</a:t>
            </a:r>
          </a:p>
          <a:p>
            <a:pPr algn="r" eaLnBrk="1" hangingPunct="1"/>
            <a:r>
              <a:rPr lang="ru-RU" altLang="ru-RU" dirty="0" smtClean="0"/>
              <a:t>МАОУ СОШ №7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/>
              <a:t>Узнать как вырастить из листа комнатное растение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1411" y="4156915"/>
            <a:ext cx="3457953" cy="1944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1745" y="3897045"/>
            <a:ext cx="3560897" cy="2002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2840" y="3897044"/>
            <a:ext cx="3560897" cy="2002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1410" y="4156915"/>
            <a:ext cx="3457953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Познакомится с комнатными растениями</a:t>
            </a:r>
          </a:p>
          <a:p>
            <a:r>
              <a:rPr lang="ru-RU" dirty="0" smtClean="0"/>
              <a:t>Узнать какие условия требуются для того, чтобы растение росло</a:t>
            </a:r>
          </a:p>
          <a:p>
            <a:r>
              <a:rPr lang="ru-RU" dirty="0" smtClean="0"/>
              <a:t>Узнать как ухаживать за комнатным растением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1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Вырастить у листа корни ( в стакане с водой)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r="20700"/>
          <a:stretch/>
        </p:blipFill>
        <p:spPr>
          <a:xfrm rot="5400000">
            <a:off x="1987691" y="3709053"/>
            <a:ext cx="2329135" cy="2201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9188" y="3393780"/>
            <a:ext cx="3457953" cy="19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Посадить листик в горшок с землей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0693" y="3052583"/>
            <a:ext cx="2924944" cy="1644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9813">
            <a:off x="327744" y="3336679"/>
            <a:ext cx="4214884" cy="23697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7591">
            <a:off x="3445776" y="2995105"/>
            <a:ext cx="3717785" cy="2327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1930">
            <a:off x="5904078" y="3362940"/>
            <a:ext cx="3646047" cy="20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Обеспечить уход за растением (полив, подкормка, температура)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14221"/>
          <a:stretch/>
        </p:blipFill>
        <p:spPr>
          <a:xfrm rot="5400000">
            <a:off x="304270" y="3035632"/>
            <a:ext cx="3027646" cy="3238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r="8746"/>
          <a:stretch/>
        </p:blipFill>
        <p:spPr>
          <a:xfrm rot="5400000">
            <a:off x="5655523" y="3337876"/>
            <a:ext cx="4219932" cy="27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того, чтобы растение росло необходимо обеспечить условия заботы</a:t>
            </a:r>
          </a:p>
          <a:p>
            <a:r>
              <a:rPr lang="ru-RU" dirty="0" smtClean="0"/>
              <a:t>Через некоторое время правильного ухода вырастают новые листочки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3157" y="4475725"/>
            <a:ext cx="2808313" cy="157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5532" y="4233215"/>
            <a:ext cx="3073736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1156" y="4368438"/>
            <a:ext cx="294566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r="13231"/>
          <a:stretch/>
        </p:blipFill>
        <p:spPr>
          <a:xfrm rot="5400000">
            <a:off x="2712255" y="371502"/>
            <a:ext cx="4378822" cy="36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Мимоза'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'Мимоза'</Template>
  <TotalTime>53</TotalTime>
  <Words>104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Шаблон оформления 'Мимоза'</vt:lpstr>
      <vt:lpstr>Проект «Как вырастить растение»</vt:lpstr>
      <vt:lpstr>Цель проекта</vt:lpstr>
      <vt:lpstr>Задачи проекта</vt:lpstr>
      <vt:lpstr>Методика работы</vt:lpstr>
      <vt:lpstr>Методика работы</vt:lpstr>
      <vt:lpstr>Методика работы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«Как вырастить растение»</dc:title>
  <dc:creator>Я</dc:creator>
  <cp:lastModifiedBy>Я</cp:lastModifiedBy>
  <cp:revision>7</cp:revision>
  <dcterms:created xsi:type="dcterms:W3CDTF">2015-02-28T06:26:42Z</dcterms:created>
  <dcterms:modified xsi:type="dcterms:W3CDTF">2015-03-01T10:37:58Z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TC100690431049</vt:lpwstr>
  </property>
</Properties>
</file>