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2095-CEB6-404C-B219-334498867C08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416C-D9DA-499A-9F42-8190474CE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hanksgiv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55576" y="1271856"/>
            <a:ext cx="3744416" cy="4662815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circle">
              <a:fillToRect l="100000" t="100000"/>
            </a:path>
            <a:tileRect r="-100000" b="-100000"/>
          </a:gradFill>
          <a:ln>
            <a:headEnd/>
            <a:tailEnd/>
          </a:ln>
          <a:scene3d>
            <a:camera prst="isometricOffAxis1Righ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Before the frosty winter days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dinner table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We`ll get together with the family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we`ll remember all the past,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We`ll thank 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our God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 bread that given us,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That He’s been merciful for us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won’t forget about us.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carrot pie with milk,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turkey’re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on the table…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makes your home warmer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 such a cold November Day.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68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Куриловская СОШ</dc:creator>
  <cp:lastModifiedBy>сергей</cp:lastModifiedBy>
  <cp:revision>6</cp:revision>
  <dcterms:created xsi:type="dcterms:W3CDTF">2012-12-06T07:59:32Z</dcterms:created>
  <dcterms:modified xsi:type="dcterms:W3CDTF">2014-06-24T17:16:32Z</dcterms:modified>
</cp:coreProperties>
</file>