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4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F2095-CEB6-404C-B219-334498867C08}" type="datetimeFigureOut">
              <a:rPr lang="ru-RU" smtClean="0"/>
              <a:pPr/>
              <a:t>24.06.2014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D416C-D9DA-499A-9F42-8190474CEE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thanksgiv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55576" y="1271856"/>
            <a:ext cx="3744416" cy="4662815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path path="circle">
              <a:fillToRect l="100000" t="100000"/>
            </a:path>
            <a:tileRect r="-100000" b="-100000"/>
          </a:gradFill>
          <a:ln>
            <a:headEnd/>
            <a:tailEnd/>
          </a:ln>
          <a:scene3d>
            <a:camera prst="isometricOffAxis1Right"/>
            <a:lightRig rig="threePt" dir="t"/>
          </a:scene3d>
          <a:sp3d>
            <a:bevelT w="114300" prst="artDeco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Before the frosty winter days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At dinner table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We`ll get together with the family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we`ll remember all the past,</a:t>
            </a:r>
            <a:endParaRPr kumimoji="0" lang="ru-RU" sz="20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We`ll thank </a:t>
            </a:r>
            <a:r>
              <a:rPr lang="en-US" sz="2000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our God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For bread that given us,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That He’s been merciful for us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And won’t forget about us.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carrot pie with milk,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</a:t>
            </a:r>
            <a:r>
              <a:rPr kumimoji="0" lang="en-US" sz="2000" b="0" i="1" u="none" strike="noStrike" cap="none" normalizeH="0" baseline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turkey’re</a:t>
            </a: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on the table…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It makes your home warmer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On such a cold November Day.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68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Куриловская СОШ</dc:creator>
  <cp:lastModifiedBy>сергей</cp:lastModifiedBy>
  <cp:revision>6</cp:revision>
  <dcterms:created xsi:type="dcterms:W3CDTF">2012-12-06T07:59:32Z</dcterms:created>
  <dcterms:modified xsi:type="dcterms:W3CDTF">2014-06-24T17:16:32Z</dcterms:modified>
</cp:coreProperties>
</file>